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1BA8-AD2F-D0C0-DE04-F948139AA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C456B-6970-87F1-B102-95390193E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0848-5101-C017-C03D-2A3CA80B7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8D594-3CBA-FC5A-722F-2886D2B3A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F9C80-0138-7412-FB1C-1EF5E48CF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01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8F48E-5982-E578-3E68-1DBEB298B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65C8F-9D81-8479-0467-AD9C13976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81C30-D3B0-CB46-67BC-8BCE8261D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C87CB-1D52-4AFD-3D8F-C4E2638BF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750F9-556C-6D37-A987-1AA23F744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230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C30657-1526-216F-68CE-D98C92BB9E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6D05C2-3A67-5567-2BAA-B30E1828A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C6B2F-D8FF-EDEB-03CB-C762BB1F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EED62-E599-3E37-DDEC-D986EF73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A04A5-E8EC-9198-A583-E903464AE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848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063B7-9169-AF18-D9BF-96FF78A69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FC847-5615-F1FD-7A4A-1DC220FAD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A43C2-4FE5-9719-E2EF-496D09F5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482C9-830E-805D-721D-4A723AA1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45144-632D-5F51-8EC8-9EAF2D75C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121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B09D4-E22A-E9DD-3C01-4FF4EE9E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3FFA3-C277-0EEA-9A23-F8BA956EB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F6E8C-441E-8495-6AD7-892AE2CB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2C2DC-4DAF-F2BE-8368-18FCA942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EFAEB-ECAB-A16B-6E45-CAF3617E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8813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45FDC-395B-FB50-811B-F45EB6CC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B1272-3E60-4B3A-05AD-B8C059870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5DD0B-CD5D-D566-82AC-CFCE078C2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9EC04-0B0B-7AA7-5095-2E40617B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53260-61BE-26AC-93E4-FAD885094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28EF9-BD2E-4287-3309-77676B35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4231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52792-F290-D79C-7CA7-DA74C1FE7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54013-9967-CC5E-D0F5-FBB125706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CB527-9277-483C-6146-934A42D2D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254AD6-3AF0-0C47-D8E7-14CF1BA2B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793CED-02A7-532B-99E2-C797EBB96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FF0EF1-9685-40D8-321C-49D7F089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7FF290-76A2-76AA-F202-75AACFEA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60D06-550A-8BFE-3CEC-613D3B4B6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7756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57A6-8C70-23FB-2054-64204715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20289E-1744-B2B8-EE78-25560860C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ED3C0-3793-2FB8-964E-813011288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0E2AE-3D08-61B4-3C84-C716529D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196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BEC0E-4CD5-1B18-DC6C-D1F0ED268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915D0-D40D-D091-02BE-DDE8717C8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B4BB-347B-FF89-C096-C61C8DB8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74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647D-2813-F17F-8714-C20C9A2F8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B04AC-A53D-95DE-23BF-4C1371D80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43B1B8-1712-4183-B79D-C5590E52E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5A4EE-7AF1-ACBA-6D4E-924B230B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629FE-5C67-E90F-29BF-8ECC1CDB8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E463D-195D-EB31-0E7C-E02F0292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0482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93608-1071-00B8-19C3-74DB6BB94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A06D50-DDFE-35F1-C466-463CA06BE0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235E3-C781-6E74-53BE-14C42FDB5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DA55C-A67A-87ED-63DB-CAF848764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79028-65A8-1319-11FF-5BB06883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48047-E6FB-FDB7-C42D-975C6D371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988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A9144E-031C-143C-74BC-CE172FE60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52325-A47E-71D0-8769-423CDB887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9E5E2-4875-1FC4-C002-361763A72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3EF42-6442-4A10-81A6-CC7E7E49BB31}" type="datetimeFigureOut">
              <a:rPr lang="en-DE" smtClean="0"/>
              <a:t>23/06/2023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F37A9-55A5-54D3-27A1-C3429E9A9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8C6C2-50E4-0B10-E534-6F600F30B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2F10D-F18A-43B7-BEE0-27BB59750E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246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F076FB7-F19D-358E-73EF-649D687225AE}"/>
              </a:ext>
            </a:extLst>
          </p:cNvPr>
          <p:cNvSpPr/>
          <p:nvPr/>
        </p:nvSpPr>
        <p:spPr>
          <a:xfrm>
            <a:off x="260266" y="3284755"/>
            <a:ext cx="11861603" cy="348746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 err="1"/>
              <a:t>PublishResponse</a:t>
            </a:r>
            <a:r>
              <a:rPr lang="en-US" dirty="0"/>
              <a:t> with event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992882-FCDA-8DD9-6AAD-5F2ECB7D9226}"/>
              </a:ext>
            </a:extLst>
          </p:cNvPr>
          <p:cNvSpPr/>
          <p:nvPr/>
        </p:nvSpPr>
        <p:spPr>
          <a:xfrm>
            <a:off x="406858" y="3667652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EventType</a:t>
            </a:r>
            <a:br>
              <a:rPr lang="en-US" dirty="0"/>
            </a:br>
            <a:endParaRPr lang="en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D1B870-5416-6447-78CC-2E8E821D98F6}"/>
              </a:ext>
            </a:extLst>
          </p:cNvPr>
          <p:cNvSpPr/>
          <p:nvPr/>
        </p:nvSpPr>
        <p:spPr>
          <a:xfrm>
            <a:off x="1812334" y="3664654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EventId</a:t>
            </a:r>
            <a:br>
              <a:rPr lang="en-US" dirty="0"/>
            </a:b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7F85CC-9042-082B-556E-88966058E541}"/>
              </a:ext>
            </a:extLst>
          </p:cNvPr>
          <p:cNvSpPr/>
          <p:nvPr/>
        </p:nvSpPr>
        <p:spPr>
          <a:xfrm>
            <a:off x="3217810" y="3664654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SourceNode</a:t>
            </a:r>
            <a:br>
              <a:rPr lang="en-US" dirty="0"/>
            </a:br>
            <a:endParaRPr lang="en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F431F7-A8F4-FBD2-B1C2-9C2765B7A910}"/>
              </a:ext>
            </a:extLst>
          </p:cNvPr>
          <p:cNvSpPr/>
          <p:nvPr/>
        </p:nvSpPr>
        <p:spPr>
          <a:xfrm>
            <a:off x="4623286" y="3664654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TimeStamp</a:t>
            </a:r>
            <a:br>
              <a:rPr lang="en-US" dirty="0"/>
            </a:br>
            <a:endParaRPr lang="en-D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D45944-3ED5-3037-5F6F-59547F8B13DF}"/>
              </a:ext>
            </a:extLst>
          </p:cNvPr>
          <p:cNvSpPr/>
          <p:nvPr/>
        </p:nvSpPr>
        <p:spPr>
          <a:xfrm>
            <a:off x="6028762" y="3664654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Severity</a:t>
            </a:r>
            <a:br>
              <a:rPr lang="en-US" dirty="0"/>
            </a:br>
            <a:endParaRPr lang="en-D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BD8922-7D1A-0115-F2AB-77BA96E8D175}"/>
              </a:ext>
            </a:extLst>
          </p:cNvPr>
          <p:cNvSpPr/>
          <p:nvPr/>
        </p:nvSpPr>
        <p:spPr>
          <a:xfrm>
            <a:off x="7434238" y="3664654"/>
            <a:ext cx="4544726" cy="30322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Message</a:t>
            </a:r>
            <a:br>
              <a:rPr lang="en-US" dirty="0"/>
            </a:br>
            <a:endParaRPr lang="en-D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2AD3D4-7DE6-6D8F-4398-8B12446E4B54}"/>
              </a:ext>
            </a:extLst>
          </p:cNvPr>
          <p:cNvSpPr/>
          <p:nvPr/>
        </p:nvSpPr>
        <p:spPr>
          <a:xfrm>
            <a:off x="7900740" y="4429152"/>
            <a:ext cx="3749926" cy="190195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??-?? | Json:{</a:t>
            </a:r>
          </a:p>
          <a:p>
            <a:r>
              <a:rPr lang="en-US" dirty="0"/>
              <a:t>	de-de | Ich bin </a:t>
            </a:r>
            <a:r>
              <a:rPr lang="en-US" dirty="0" err="1"/>
              <a:t>dein</a:t>
            </a:r>
            <a:r>
              <a:rPr lang="en-US" dirty="0"/>
              <a:t> Text</a:t>
            </a:r>
          </a:p>
          <a:p>
            <a:r>
              <a:rPr lang="en-US" dirty="0"/>
              <a:t>	</a:t>
            </a:r>
            <a:r>
              <a:rPr lang="en-US" dirty="0" err="1"/>
              <a:t>en</a:t>
            </a:r>
            <a:r>
              <a:rPr lang="en-US" dirty="0"/>
              <a:t>-us | I’m your text</a:t>
            </a:r>
          </a:p>
          <a:p>
            <a:r>
              <a:rPr lang="en-US" dirty="0"/>
              <a:t>	…</a:t>
            </a:r>
          </a:p>
          <a:p>
            <a:r>
              <a:rPr lang="en-US" dirty="0"/>
              <a:t>}</a:t>
            </a:r>
            <a:endParaRPr lang="en-D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1DAF9-11D2-A435-3CC2-175D8F2D1274}"/>
              </a:ext>
            </a:extLst>
          </p:cNvPr>
          <p:cNvSpPr/>
          <p:nvPr/>
        </p:nvSpPr>
        <p:spPr>
          <a:xfrm>
            <a:off x="307497" y="490377"/>
            <a:ext cx="11814372" cy="2581941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/>
              <a:t>Activate Session Request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C6E85E-7D29-9314-785B-530A050CF33B}"/>
              </a:ext>
            </a:extLst>
          </p:cNvPr>
          <p:cNvSpPr/>
          <p:nvPr/>
        </p:nvSpPr>
        <p:spPr>
          <a:xfrm>
            <a:off x="406858" y="1586649"/>
            <a:ext cx="1405476" cy="4363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>
                <a:solidFill>
                  <a:srgbClr val="D1D5DB"/>
                </a:solidFill>
                <a:effectLst/>
                <a:latin typeface="Söhne"/>
              </a:rPr>
              <a:t>Session 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02D6E6-E83D-38CF-0C18-2ED0F34816BE}"/>
              </a:ext>
            </a:extLst>
          </p:cNvPr>
          <p:cNvSpPr/>
          <p:nvPr/>
        </p:nvSpPr>
        <p:spPr>
          <a:xfrm>
            <a:off x="1812334" y="1586649"/>
            <a:ext cx="1675333" cy="4363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 err="1">
                <a:solidFill>
                  <a:srgbClr val="D1D5DB"/>
                </a:solidFill>
                <a:effectLst/>
                <a:latin typeface="Söhne"/>
              </a:rPr>
              <a:t>ClientSignature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E4C9F1-7513-DB25-2F0C-6AB213CD3C6A}"/>
              </a:ext>
            </a:extLst>
          </p:cNvPr>
          <p:cNvSpPr/>
          <p:nvPr/>
        </p:nvSpPr>
        <p:spPr>
          <a:xfrm>
            <a:off x="3487667" y="1586649"/>
            <a:ext cx="2541095" cy="4363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 err="1">
                <a:solidFill>
                  <a:srgbClr val="D1D5DB"/>
                </a:solidFill>
                <a:effectLst/>
                <a:latin typeface="Söhne"/>
              </a:rPr>
              <a:t>ClientSoftwareCertificate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85D254-7768-2D87-63E9-B14D058E3EB8}"/>
              </a:ext>
            </a:extLst>
          </p:cNvPr>
          <p:cNvSpPr/>
          <p:nvPr/>
        </p:nvSpPr>
        <p:spPr>
          <a:xfrm>
            <a:off x="6028762" y="1586649"/>
            <a:ext cx="2541095" cy="13739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 err="1">
                <a:solidFill>
                  <a:srgbClr val="D1D5DB"/>
                </a:solidFill>
                <a:effectLst/>
                <a:latin typeface="Söhne"/>
              </a:rPr>
              <a:t>ClientLocaleIds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5B9DD0-B3DD-501A-4937-0E5CB9316EC7}"/>
              </a:ext>
            </a:extLst>
          </p:cNvPr>
          <p:cNvSpPr/>
          <p:nvPr/>
        </p:nvSpPr>
        <p:spPr>
          <a:xfrm>
            <a:off x="8569857" y="1586649"/>
            <a:ext cx="2702348" cy="4363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 err="1">
                <a:solidFill>
                  <a:srgbClr val="D1D5DB"/>
                </a:solidFill>
                <a:effectLst/>
                <a:latin typeface="Söhne"/>
              </a:rPr>
              <a:t>RequestedSessionTimeout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A65809-C9BF-A005-5516-3B52B7C35D39}"/>
              </a:ext>
            </a:extLst>
          </p:cNvPr>
          <p:cNvSpPr/>
          <p:nvPr/>
        </p:nvSpPr>
        <p:spPr>
          <a:xfrm>
            <a:off x="6198977" y="2023008"/>
            <a:ext cx="2249108" cy="825388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[??-??, de-de, </a:t>
            </a:r>
            <a:r>
              <a:rPr lang="en-US" dirty="0" err="1"/>
              <a:t>en</a:t>
            </a:r>
            <a:r>
              <a:rPr lang="en-US" dirty="0"/>
              <a:t>-us, …]</a:t>
            </a:r>
            <a:endParaRPr lang="en-DE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B68920-DA53-41E7-27B6-CCB886CCEE2D}"/>
              </a:ext>
            </a:extLst>
          </p:cNvPr>
          <p:cNvSpPr txBox="1"/>
          <p:nvPr/>
        </p:nvSpPr>
        <p:spPr>
          <a:xfrm>
            <a:off x="260266" y="0"/>
            <a:ext cx="4363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Request specific locales available</a:t>
            </a:r>
            <a:endParaRPr lang="en-DE" sz="2000" b="1" dirty="0"/>
          </a:p>
        </p:txBody>
      </p:sp>
    </p:spTree>
    <p:extLst>
      <p:ext uri="{BB962C8B-B14F-4D97-AF65-F5344CB8AC3E}">
        <p14:creationId xmlns:p14="http://schemas.microsoft.com/office/powerpoint/2010/main" val="226914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F076FB7-F19D-358E-73EF-649D687225AE}"/>
              </a:ext>
            </a:extLst>
          </p:cNvPr>
          <p:cNvSpPr/>
          <p:nvPr/>
        </p:nvSpPr>
        <p:spPr>
          <a:xfrm>
            <a:off x="260266" y="3292847"/>
            <a:ext cx="11861603" cy="348746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 err="1"/>
              <a:t>PublishResponse</a:t>
            </a:r>
            <a:r>
              <a:rPr lang="en-US" dirty="0"/>
              <a:t> with event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992882-FCDA-8DD9-6AAD-5F2ECB7D9226}"/>
              </a:ext>
            </a:extLst>
          </p:cNvPr>
          <p:cNvSpPr/>
          <p:nvPr/>
        </p:nvSpPr>
        <p:spPr>
          <a:xfrm>
            <a:off x="406858" y="3675744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EventType</a:t>
            </a:r>
            <a:br>
              <a:rPr lang="en-US" dirty="0"/>
            </a:br>
            <a:endParaRPr lang="en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D1B870-5416-6447-78CC-2E8E821D98F6}"/>
              </a:ext>
            </a:extLst>
          </p:cNvPr>
          <p:cNvSpPr/>
          <p:nvPr/>
        </p:nvSpPr>
        <p:spPr>
          <a:xfrm>
            <a:off x="1812334" y="3672746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EventId</a:t>
            </a:r>
            <a:br>
              <a:rPr lang="en-US" dirty="0"/>
            </a:b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7F85CC-9042-082B-556E-88966058E541}"/>
              </a:ext>
            </a:extLst>
          </p:cNvPr>
          <p:cNvSpPr/>
          <p:nvPr/>
        </p:nvSpPr>
        <p:spPr>
          <a:xfrm>
            <a:off x="3217810" y="3672746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SourceNode</a:t>
            </a:r>
            <a:br>
              <a:rPr lang="en-US" dirty="0"/>
            </a:br>
            <a:endParaRPr lang="en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F431F7-A8F4-FBD2-B1C2-9C2765B7A910}"/>
              </a:ext>
            </a:extLst>
          </p:cNvPr>
          <p:cNvSpPr/>
          <p:nvPr/>
        </p:nvSpPr>
        <p:spPr>
          <a:xfrm>
            <a:off x="4623286" y="3672746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TimeStamp</a:t>
            </a:r>
            <a:br>
              <a:rPr lang="en-US" dirty="0"/>
            </a:br>
            <a:endParaRPr lang="en-D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D45944-3ED5-3037-5F6F-59547F8B13DF}"/>
              </a:ext>
            </a:extLst>
          </p:cNvPr>
          <p:cNvSpPr/>
          <p:nvPr/>
        </p:nvSpPr>
        <p:spPr>
          <a:xfrm>
            <a:off x="6028762" y="3672746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Severity</a:t>
            </a:r>
            <a:br>
              <a:rPr lang="en-US" dirty="0"/>
            </a:br>
            <a:endParaRPr lang="en-D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BD8922-7D1A-0115-F2AB-77BA96E8D175}"/>
              </a:ext>
            </a:extLst>
          </p:cNvPr>
          <p:cNvSpPr/>
          <p:nvPr/>
        </p:nvSpPr>
        <p:spPr>
          <a:xfrm>
            <a:off x="7434238" y="3672746"/>
            <a:ext cx="4544726" cy="30322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Message</a:t>
            </a:r>
            <a:br>
              <a:rPr lang="en-US" dirty="0"/>
            </a:br>
            <a:endParaRPr lang="en-D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2AD3D4-7DE6-6D8F-4398-8B12446E4B54}"/>
              </a:ext>
            </a:extLst>
          </p:cNvPr>
          <p:cNvSpPr/>
          <p:nvPr/>
        </p:nvSpPr>
        <p:spPr>
          <a:xfrm>
            <a:off x="7900740" y="4437244"/>
            <a:ext cx="3749926" cy="190195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??-?? | Json:{</a:t>
            </a:r>
          </a:p>
          <a:p>
            <a:r>
              <a:rPr lang="en-US" dirty="0"/>
              <a:t>	de-de | Ich bin </a:t>
            </a:r>
            <a:r>
              <a:rPr lang="en-US" dirty="0" err="1"/>
              <a:t>dein</a:t>
            </a:r>
            <a:r>
              <a:rPr lang="en-US" dirty="0"/>
              <a:t> Text</a:t>
            </a:r>
          </a:p>
          <a:p>
            <a:r>
              <a:rPr lang="en-US" dirty="0"/>
              <a:t>	</a:t>
            </a:r>
            <a:r>
              <a:rPr lang="en-US" dirty="0" err="1"/>
              <a:t>en</a:t>
            </a:r>
            <a:r>
              <a:rPr lang="en-US" dirty="0"/>
              <a:t>-us | I’m your text</a:t>
            </a:r>
          </a:p>
          <a:p>
            <a:r>
              <a:rPr lang="en-US" dirty="0"/>
              <a:t>	…</a:t>
            </a:r>
          </a:p>
          <a:p>
            <a:r>
              <a:rPr lang="en-US" dirty="0"/>
              <a:t>}</a:t>
            </a:r>
            <a:endParaRPr lang="en-DE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1DAF9-11D2-A435-3CC2-175D8F2D1274}"/>
              </a:ext>
            </a:extLst>
          </p:cNvPr>
          <p:cNvSpPr/>
          <p:nvPr/>
        </p:nvSpPr>
        <p:spPr>
          <a:xfrm>
            <a:off x="307497" y="498469"/>
            <a:ext cx="11814372" cy="2581941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/>
              <a:t>Activate Session Request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C6E85E-7D29-9314-785B-530A050CF33B}"/>
              </a:ext>
            </a:extLst>
          </p:cNvPr>
          <p:cNvSpPr/>
          <p:nvPr/>
        </p:nvSpPr>
        <p:spPr>
          <a:xfrm>
            <a:off x="406858" y="1594741"/>
            <a:ext cx="1405476" cy="4363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>
                <a:solidFill>
                  <a:schemeClr val="bg1"/>
                </a:solidFill>
                <a:effectLst/>
                <a:latin typeface="Söhne"/>
              </a:rPr>
              <a:t>Session 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02D6E6-E83D-38CF-0C18-2ED0F34816BE}"/>
              </a:ext>
            </a:extLst>
          </p:cNvPr>
          <p:cNvSpPr/>
          <p:nvPr/>
        </p:nvSpPr>
        <p:spPr>
          <a:xfrm>
            <a:off x="1812334" y="1594741"/>
            <a:ext cx="1675333" cy="4363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 err="1">
                <a:solidFill>
                  <a:schemeClr val="bg1"/>
                </a:solidFill>
                <a:effectLst/>
                <a:latin typeface="Söhne"/>
              </a:rPr>
              <a:t>ClientSignature</a:t>
            </a:r>
            <a:endParaRPr lang="en-US" b="0" i="0" dirty="0">
              <a:solidFill>
                <a:schemeClr val="bg1"/>
              </a:solidFill>
              <a:effectLst/>
              <a:latin typeface="Söhn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E4C9F1-7513-DB25-2F0C-6AB213CD3C6A}"/>
              </a:ext>
            </a:extLst>
          </p:cNvPr>
          <p:cNvSpPr/>
          <p:nvPr/>
        </p:nvSpPr>
        <p:spPr>
          <a:xfrm>
            <a:off x="3487667" y="1594741"/>
            <a:ext cx="2541095" cy="4363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 err="1">
                <a:solidFill>
                  <a:schemeClr val="bg1"/>
                </a:solidFill>
                <a:effectLst/>
                <a:latin typeface="Söhne"/>
              </a:rPr>
              <a:t>ClientSoftwareCertificate</a:t>
            </a:r>
            <a:endParaRPr lang="en-US" b="0" i="0" dirty="0">
              <a:solidFill>
                <a:schemeClr val="bg1"/>
              </a:solidFill>
              <a:effectLst/>
              <a:latin typeface="Söhne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85D254-7768-2D87-63E9-B14D058E3EB8}"/>
              </a:ext>
            </a:extLst>
          </p:cNvPr>
          <p:cNvSpPr/>
          <p:nvPr/>
        </p:nvSpPr>
        <p:spPr>
          <a:xfrm>
            <a:off x="6028762" y="1594741"/>
            <a:ext cx="2541095" cy="13739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 err="1">
                <a:solidFill>
                  <a:schemeClr val="bg1"/>
                </a:solidFill>
                <a:effectLst/>
                <a:latin typeface="Söhne"/>
              </a:rPr>
              <a:t>ClientLocaleIds</a:t>
            </a:r>
            <a:endParaRPr lang="en-US" b="0" i="0" dirty="0">
              <a:solidFill>
                <a:schemeClr val="bg1"/>
              </a:solidFill>
              <a:effectLst/>
              <a:latin typeface="Söhne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5B9DD0-B3DD-501A-4937-0E5CB9316EC7}"/>
              </a:ext>
            </a:extLst>
          </p:cNvPr>
          <p:cNvSpPr/>
          <p:nvPr/>
        </p:nvSpPr>
        <p:spPr>
          <a:xfrm>
            <a:off x="8569857" y="1594741"/>
            <a:ext cx="2702348" cy="4363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b="0" i="0" dirty="0" err="1">
                <a:solidFill>
                  <a:schemeClr val="bg1"/>
                </a:solidFill>
                <a:effectLst/>
                <a:latin typeface="Söhne"/>
              </a:rPr>
              <a:t>RequestedSessionTimeout</a:t>
            </a:r>
            <a:endParaRPr lang="en-US" b="0" i="0" dirty="0">
              <a:solidFill>
                <a:schemeClr val="bg1"/>
              </a:solidFill>
              <a:effectLst/>
              <a:latin typeface="Söhne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A65809-C9BF-A005-5516-3B52B7C35D39}"/>
              </a:ext>
            </a:extLst>
          </p:cNvPr>
          <p:cNvSpPr/>
          <p:nvPr/>
        </p:nvSpPr>
        <p:spPr>
          <a:xfrm>
            <a:off x="6198977" y="2031100"/>
            <a:ext cx="2249108" cy="825388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[??-??]</a:t>
            </a:r>
            <a:endParaRPr lang="en-DE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5E24DC-AC8A-3F72-301C-4018CB881128}"/>
              </a:ext>
            </a:extLst>
          </p:cNvPr>
          <p:cNvSpPr txBox="1"/>
          <p:nvPr/>
        </p:nvSpPr>
        <p:spPr>
          <a:xfrm>
            <a:off x="260266" y="0"/>
            <a:ext cx="3607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Request all locales available</a:t>
            </a:r>
            <a:endParaRPr lang="en-DE" sz="2000" b="1" dirty="0"/>
          </a:p>
        </p:txBody>
      </p:sp>
    </p:spTree>
    <p:extLst>
      <p:ext uri="{BB962C8B-B14F-4D97-AF65-F5344CB8AC3E}">
        <p14:creationId xmlns:p14="http://schemas.microsoft.com/office/powerpoint/2010/main" val="126073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F076FB7-F19D-358E-73EF-649D687225AE}"/>
              </a:ext>
            </a:extLst>
          </p:cNvPr>
          <p:cNvSpPr/>
          <p:nvPr/>
        </p:nvSpPr>
        <p:spPr>
          <a:xfrm>
            <a:off x="260266" y="774500"/>
            <a:ext cx="11861603" cy="448704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 err="1"/>
              <a:t>PublishResponse</a:t>
            </a:r>
            <a:r>
              <a:rPr lang="en-US" dirty="0"/>
              <a:t> with event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992882-FCDA-8DD9-6AAD-5F2ECB7D9226}"/>
              </a:ext>
            </a:extLst>
          </p:cNvPr>
          <p:cNvSpPr/>
          <p:nvPr/>
        </p:nvSpPr>
        <p:spPr>
          <a:xfrm>
            <a:off x="406858" y="1157397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EventType</a:t>
            </a:r>
            <a:br>
              <a:rPr lang="en-US" dirty="0"/>
            </a:br>
            <a:endParaRPr lang="en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D1B870-5416-6447-78CC-2E8E821D98F6}"/>
              </a:ext>
            </a:extLst>
          </p:cNvPr>
          <p:cNvSpPr/>
          <p:nvPr/>
        </p:nvSpPr>
        <p:spPr>
          <a:xfrm>
            <a:off x="1812334" y="1154399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EventId</a:t>
            </a:r>
            <a:br>
              <a:rPr lang="en-US" dirty="0"/>
            </a:b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7F85CC-9042-082B-556E-88966058E541}"/>
              </a:ext>
            </a:extLst>
          </p:cNvPr>
          <p:cNvSpPr/>
          <p:nvPr/>
        </p:nvSpPr>
        <p:spPr>
          <a:xfrm>
            <a:off x="3217810" y="1154399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SourceNode</a:t>
            </a:r>
            <a:br>
              <a:rPr lang="en-US" dirty="0"/>
            </a:br>
            <a:endParaRPr lang="en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F431F7-A8F4-FBD2-B1C2-9C2765B7A910}"/>
              </a:ext>
            </a:extLst>
          </p:cNvPr>
          <p:cNvSpPr/>
          <p:nvPr/>
        </p:nvSpPr>
        <p:spPr>
          <a:xfrm>
            <a:off x="4623286" y="1154399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TimeStamp</a:t>
            </a:r>
            <a:br>
              <a:rPr lang="en-US" dirty="0"/>
            </a:br>
            <a:endParaRPr lang="en-D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D45944-3ED5-3037-5F6F-59547F8B13DF}"/>
              </a:ext>
            </a:extLst>
          </p:cNvPr>
          <p:cNvSpPr/>
          <p:nvPr/>
        </p:nvSpPr>
        <p:spPr>
          <a:xfrm>
            <a:off x="6028762" y="1154399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Severity</a:t>
            </a:r>
            <a:br>
              <a:rPr lang="en-US" dirty="0"/>
            </a:br>
            <a:endParaRPr lang="en-D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BD8922-7D1A-0115-F2AB-77BA96E8D175}"/>
              </a:ext>
            </a:extLst>
          </p:cNvPr>
          <p:cNvSpPr/>
          <p:nvPr/>
        </p:nvSpPr>
        <p:spPr>
          <a:xfrm>
            <a:off x="7434238" y="1154399"/>
            <a:ext cx="4544726" cy="39122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Message</a:t>
            </a:r>
            <a:br>
              <a:rPr lang="en-US" dirty="0"/>
            </a:br>
            <a:endParaRPr lang="en-D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2AD3D4-7DE6-6D8F-4398-8B12446E4B54}"/>
              </a:ext>
            </a:extLst>
          </p:cNvPr>
          <p:cNvSpPr/>
          <p:nvPr/>
        </p:nvSpPr>
        <p:spPr>
          <a:xfrm>
            <a:off x="7562538" y="1484027"/>
            <a:ext cx="4088128" cy="327535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??-?? | </a:t>
            </a:r>
            <a:r>
              <a:rPr lang="en-US" dirty="0" err="1"/>
              <a:t>json</a:t>
            </a:r>
            <a:r>
              <a:rPr lang="en-US" dirty="0"/>
              <a:t>:{</a:t>
            </a:r>
          </a:p>
          <a:p>
            <a:r>
              <a:rPr lang="en-US" dirty="0"/>
              <a:t>	texts {</a:t>
            </a:r>
          </a:p>
          <a:p>
            <a:r>
              <a:rPr lang="en-US" dirty="0"/>
              <a:t>	    de-de | Ich bin </a:t>
            </a:r>
            <a:r>
              <a:rPr lang="en-US" dirty="0" err="1"/>
              <a:t>dein</a:t>
            </a:r>
            <a:r>
              <a:rPr lang="en-US" dirty="0"/>
              <a:t> Text %1</a:t>
            </a:r>
          </a:p>
          <a:p>
            <a:r>
              <a:rPr lang="en-US" dirty="0"/>
              <a:t>	    </a:t>
            </a:r>
            <a:r>
              <a:rPr lang="en-US" dirty="0" err="1"/>
              <a:t>en</a:t>
            </a:r>
            <a:r>
              <a:rPr lang="en-US" dirty="0"/>
              <a:t>-us | I’m your text %1</a:t>
            </a:r>
          </a:p>
          <a:p>
            <a:r>
              <a:rPr lang="en-US" dirty="0"/>
              <a:t>	    …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	values {</a:t>
            </a:r>
          </a:p>
          <a:p>
            <a:r>
              <a:rPr lang="en-US" dirty="0"/>
              <a:t>	    1.234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  <a:endParaRPr lang="en-DE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5E24DC-AC8A-3F72-301C-4018CB881128}"/>
              </a:ext>
            </a:extLst>
          </p:cNvPr>
          <p:cNvSpPr txBox="1"/>
          <p:nvPr/>
        </p:nvSpPr>
        <p:spPr>
          <a:xfrm>
            <a:off x="260266" y="0"/>
            <a:ext cx="3607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Value list: Option 1 Locale</a:t>
            </a:r>
            <a:endParaRPr lang="en-DE" sz="2000" b="1" dirty="0"/>
          </a:p>
        </p:txBody>
      </p:sp>
    </p:spTree>
    <p:extLst>
      <p:ext uri="{BB962C8B-B14F-4D97-AF65-F5344CB8AC3E}">
        <p14:creationId xmlns:p14="http://schemas.microsoft.com/office/powerpoint/2010/main" val="234695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F076FB7-F19D-358E-73EF-649D687225AE}"/>
              </a:ext>
            </a:extLst>
          </p:cNvPr>
          <p:cNvSpPr/>
          <p:nvPr/>
        </p:nvSpPr>
        <p:spPr>
          <a:xfrm>
            <a:off x="260266" y="549647"/>
            <a:ext cx="11861603" cy="4899278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 err="1"/>
              <a:t>PublishResponse</a:t>
            </a:r>
            <a:r>
              <a:rPr lang="en-US" dirty="0"/>
              <a:t> with event</a:t>
            </a:r>
            <a:endParaRPr lang="en-US" b="0" i="0" dirty="0">
              <a:solidFill>
                <a:srgbClr val="D1D5DB"/>
              </a:solidFill>
              <a:effectLst/>
              <a:latin typeface="Söhne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992882-FCDA-8DD9-6AAD-5F2ECB7D9226}"/>
              </a:ext>
            </a:extLst>
          </p:cNvPr>
          <p:cNvSpPr/>
          <p:nvPr/>
        </p:nvSpPr>
        <p:spPr>
          <a:xfrm>
            <a:off x="406858" y="932544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EventType</a:t>
            </a:r>
            <a:br>
              <a:rPr lang="en-US" dirty="0"/>
            </a:br>
            <a:endParaRPr lang="en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D1B870-5416-6447-78CC-2E8E821D98F6}"/>
              </a:ext>
            </a:extLst>
          </p:cNvPr>
          <p:cNvSpPr/>
          <p:nvPr/>
        </p:nvSpPr>
        <p:spPr>
          <a:xfrm>
            <a:off x="1812334" y="929546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EventId</a:t>
            </a:r>
            <a:br>
              <a:rPr lang="en-US" dirty="0"/>
            </a:br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7F85CC-9042-082B-556E-88966058E541}"/>
              </a:ext>
            </a:extLst>
          </p:cNvPr>
          <p:cNvSpPr/>
          <p:nvPr/>
        </p:nvSpPr>
        <p:spPr>
          <a:xfrm>
            <a:off x="3217810" y="929546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SourceNode</a:t>
            </a:r>
            <a:br>
              <a:rPr lang="en-US" dirty="0"/>
            </a:br>
            <a:endParaRPr lang="en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F431F7-A8F4-FBD2-B1C2-9C2765B7A910}"/>
              </a:ext>
            </a:extLst>
          </p:cNvPr>
          <p:cNvSpPr/>
          <p:nvPr/>
        </p:nvSpPr>
        <p:spPr>
          <a:xfrm>
            <a:off x="4623286" y="929546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TimeStamp</a:t>
            </a:r>
            <a:br>
              <a:rPr lang="en-US" dirty="0"/>
            </a:br>
            <a:endParaRPr lang="en-D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D45944-3ED5-3037-5F6F-59547F8B13DF}"/>
              </a:ext>
            </a:extLst>
          </p:cNvPr>
          <p:cNvSpPr/>
          <p:nvPr/>
        </p:nvSpPr>
        <p:spPr>
          <a:xfrm>
            <a:off x="6028762" y="929546"/>
            <a:ext cx="1405476" cy="7644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Severity</a:t>
            </a:r>
            <a:br>
              <a:rPr lang="en-US" dirty="0"/>
            </a:br>
            <a:endParaRPr lang="en-DE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BD8922-7D1A-0115-F2AB-77BA96E8D175}"/>
              </a:ext>
            </a:extLst>
          </p:cNvPr>
          <p:cNvSpPr/>
          <p:nvPr/>
        </p:nvSpPr>
        <p:spPr>
          <a:xfrm>
            <a:off x="7434238" y="929546"/>
            <a:ext cx="4544726" cy="42270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Message</a:t>
            </a:r>
            <a:br>
              <a:rPr lang="en-US" dirty="0"/>
            </a:br>
            <a:endParaRPr lang="en-D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2AD3D4-7DE6-6D8F-4398-8B12446E4B54}"/>
              </a:ext>
            </a:extLst>
          </p:cNvPr>
          <p:cNvSpPr/>
          <p:nvPr/>
        </p:nvSpPr>
        <p:spPr>
          <a:xfrm>
            <a:off x="7562538" y="1259174"/>
            <a:ext cx="4088128" cy="3755036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??-?? | </a:t>
            </a:r>
            <a:r>
              <a:rPr lang="en-US" dirty="0" err="1"/>
              <a:t>json</a:t>
            </a:r>
            <a:r>
              <a:rPr lang="en-US" dirty="0"/>
              <a:t>:{</a:t>
            </a:r>
          </a:p>
          <a:p>
            <a:r>
              <a:rPr lang="en-US" dirty="0"/>
              <a:t>	texts {</a:t>
            </a:r>
          </a:p>
          <a:p>
            <a:r>
              <a:rPr lang="en-US" dirty="0"/>
              <a:t>	    de-de | Ich bin </a:t>
            </a:r>
            <a:r>
              <a:rPr lang="en-US" dirty="0" err="1"/>
              <a:t>dein</a:t>
            </a:r>
            <a:r>
              <a:rPr lang="en-US" dirty="0"/>
              <a:t> Text %1</a:t>
            </a:r>
          </a:p>
          <a:p>
            <a:r>
              <a:rPr lang="en-US" dirty="0"/>
              <a:t>	    </a:t>
            </a:r>
            <a:r>
              <a:rPr lang="en-US" dirty="0" err="1"/>
              <a:t>en</a:t>
            </a:r>
            <a:r>
              <a:rPr lang="en-US" dirty="0"/>
              <a:t>-us | I’m your text %1</a:t>
            </a:r>
          </a:p>
          <a:p>
            <a:r>
              <a:rPr lang="en-US" dirty="0"/>
              <a:t>	    …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??-VALUES | </a:t>
            </a:r>
            <a:r>
              <a:rPr lang="en-US" dirty="0" err="1"/>
              <a:t>json</a:t>
            </a:r>
            <a:r>
              <a:rPr lang="en-US" dirty="0"/>
              <a:t>:{</a:t>
            </a:r>
          </a:p>
          <a:p>
            <a:r>
              <a:rPr lang="en-US" dirty="0"/>
              <a:t>	values {</a:t>
            </a:r>
          </a:p>
          <a:p>
            <a:r>
              <a:rPr lang="en-US" dirty="0"/>
              <a:t>	    1.234</a:t>
            </a:r>
          </a:p>
          <a:p>
            <a:r>
              <a:rPr lang="en-US" dirty="0"/>
              <a:t>	}</a:t>
            </a:r>
          </a:p>
          <a:p>
            <a:r>
              <a:rPr lang="en-US" dirty="0"/>
              <a:t>}</a:t>
            </a:r>
            <a:endParaRPr lang="en-DE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5E24DC-AC8A-3F72-301C-4018CB881128}"/>
              </a:ext>
            </a:extLst>
          </p:cNvPr>
          <p:cNvSpPr txBox="1"/>
          <p:nvPr/>
        </p:nvSpPr>
        <p:spPr>
          <a:xfrm>
            <a:off x="260266" y="0"/>
            <a:ext cx="3607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Value list: Option 2 Locales</a:t>
            </a:r>
            <a:endParaRPr lang="en-DE" sz="2000" b="1" dirty="0"/>
          </a:p>
        </p:txBody>
      </p:sp>
    </p:spTree>
    <p:extLst>
      <p:ext uri="{BB962C8B-B14F-4D97-AF65-F5344CB8AC3E}">
        <p14:creationId xmlns:p14="http://schemas.microsoft.com/office/powerpoint/2010/main" val="56862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FF880B5135B84F898B2537C3A1C064" ma:contentTypeVersion="12" ma:contentTypeDescription="Ein neues Dokument erstellen." ma:contentTypeScope="" ma:versionID="caea09e2d7f7f6c9022318088f81ab84">
  <xsd:schema xmlns:xsd="http://www.w3.org/2001/XMLSchema" xmlns:xs="http://www.w3.org/2001/XMLSchema" xmlns:p="http://schemas.microsoft.com/office/2006/metadata/properties" xmlns:ns2="59b9e896-61d4-41d9-a509-899706d44a86" xmlns:ns3="370f3a64-96e7-4b48-8237-2b0219cd8c79" targetNamespace="http://schemas.microsoft.com/office/2006/metadata/properties" ma:root="true" ma:fieldsID="fb41c6255f89430ab6293ae571fad7e0" ns2:_="" ns3:_="">
    <xsd:import namespace="59b9e896-61d4-41d9-a509-899706d44a86"/>
    <xsd:import namespace="370f3a64-96e7-4b48-8237-2b0219cd8c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9e896-61d4-41d9-a509-899706d44a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0f3a64-96e7-4b48-8237-2b0219cd8c7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DC4497-B726-464B-99A4-EB370629567C}"/>
</file>

<file path=customXml/itemProps2.xml><?xml version="1.0" encoding="utf-8"?>
<ds:datastoreItem xmlns:ds="http://schemas.openxmlformats.org/officeDocument/2006/customXml" ds:itemID="{3D21C509-607C-47EC-BCE9-EF00CC2FA15C}"/>
</file>

<file path=customXml/itemProps3.xml><?xml version="1.0" encoding="utf-8"?>
<ds:datastoreItem xmlns:ds="http://schemas.openxmlformats.org/officeDocument/2006/customXml" ds:itemID="{9C0C7010-DC39-438E-8701-B4FC96AD3581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231</Words>
  <Application>Microsoft Office PowerPoint</Application>
  <PresentationFormat>Widescreen</PresentationFormat>
  <Paragraphs>78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Söhne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Allmendinger</dc:creator>
  <cp:lastModifiedBy>Alexander Allmendinger</cp:lastModifiedBy>
  <cp:revision>1</cp:revision>
  <dcterms:created xsi:type="dcterms:W3CDTF">2023-06-23T13:00:00Z</dcterms:created>
  <dcterms:modified xsi:type="dcterms:W3CDTF">2023-06-23T13:12:06Z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0x010100F2FF880B5135B84F898B2537C3A1C064</vt:lpwstr>
  </property>
</Properties>
</file>