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4"/>
    <p:sldMasterId id="2147483676" r:id="rId5"/>
  </p:sldMasterIdLst>
  <p:notesMasterIdLst>
    <p:notesMasterId r:id="rId19"/>
  </p:notesMasterIdLst>
  <p:sldIdLst>
    <p:sldId id="1424" r:id="rId6"/>
    <p:sldId id="1436" r:id="rId7"/>
    <p:sldId id="1444" r:id="rId8"/>
    <p:sldId id="1437" r:id="rId9"/>
    <p:sldId id="1439" r:id="rId10"/>
    <p:sldId id="1447" r:id="rId11"/>
    <p:sldId id="1438" r:id="rId12"/>
    <p:sldId id="1440" r:id="rId13"/>
    <p:sldId id="1441" r:id="rId14"/>
    <p:sldId id="1442" r:id="rId15"/>
    <p:sldId id="1443" r:id="rId16"/>
    <p:sldId id="1445" r:id="rId17"/>
    <p:sldId id="1446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Volker Lutz@Phoenix Contact" initials="VC" lastIdx="1" clrIdx="6">
    <p:extLst>
      <p:ext uri="{19B8F6BF-5375-455C-9EA6-DF929625EA0E}">
        <p15:presenceInfo xmlns:p15="http://schemas.microsoft.com/office/powerpoint/2012/main" userId="S::v.lutz-pxc-flc_gmx-topmail.de#ext#@opcfoundation.org::1c3cfe52-5e9d-411d-a24a-49e13797e2ec" providerId="AD"/>
      </p:ext>
    </p:extLst>
  </p:cmAuthor>
  <p:cmAuthor id="1" name="Paul Brooks" initials="PB" lastIdx="32" clrIdx="0">
    <p:extLst>
      <p:ext uri="{19B8F6BF-5375-455C-9EA6-DF929625EA0E}">
        <p15:presenceInfo xmlns:p15="http://schemas.microsoft.com/office/powerpoint/2012/main" userId="S::pbrooks@rockwellautomation.com::2c71c1aa7e4863ae" providerId="AD"/>
      </p:ext>
    </p:extLst>
  </p:cmAuthor>
  <p:cmAuthor id="2" name="pbrooks@rockwellautomation.com" initials="p" lastIdx="25" clrIdx="1">
    <p:extLst>
      <p:ext uri="{19B8F6BF-5375-455C-9EA6-DF929625EA0E}">
        <p15:presenceInfo xmlns:p15="http://schemas.microsoft.com/office/powerpoint/2012/main" userId="pbrooks@rockwellautomation.com" providerId="None"/>
      </p:ext>
    </p:extLst>
  </p:cmAuthor>
  <p:cmAuthor id="3" name="Puffer David" initials="PD" lastIdx="18" clrIdx="2">
    <p:extLst>
      <p:ext uri="{19B8F6BF-5375-455C-9EA6-DF929625EA0E}">
        <p15:presenceInfo xmlns:p15="http://schemas.microsoft.com/office/powerpoint/2012/main" userId="Puffer David" providerId="None"/>
      </p:ext>
    </p:extLst>
  </p:cmAuthor>
  <p:cmAuthor id="4" name="Marius-Petru Stanica" initials="MS" lastIdx="11" clrIdx="3">
    <p:extLst>
      <p:ext uri="{19B8F6BF-5375-455C-9EA6-DF929625EA0E}">
        <p15:presenceInfo xmlns:p15="http://schemas.microsoft.com/office/powerpoint/2012/main" userId="S::marius-petru.stanica@de.abb.com::46bab782-fa98-43dc-a635-5c3ce45a972b" providerId="AD"/>
      </p:ext>
    </p:extLst>
  </p:cmAuthor>
  <p:cmAuthor id="5" name="Biehler, Georg (DI FA TIP SAT PO 1)" initials="BG(FTSP1" lastIdx="26" clrIdx="4">
    <p:extLst>
      <p:ext uri="{19B8F6BF-5375-455C-9EA6-DF929625EA0E}">
        <p15:presenceInfo xmlns:p15="http://schemas.microsoft.com/office/powerpoint/2012/main" userId="S::georg.biehler@siemens.com::44f14d68-b340-4837-adf2-ef3f38ac741f" providerId="AD"/>
      </p:ext>
    </p:extLst>
  </p:cmAuthor>
  <p:cmAuthor id="6" name="David Puffer" initials="DP" lastIdx="9" clrIdx="5">
    <p:extLst>
      <p:ext uri="{19B8F6BF-5375-455C-9EA6-DF929625EA0E}">
        <p15:presenceInfo xmlns:p15="http://schemas.microsoft.com/office/powerpoint/2012/main" userId="S::david.puffer_br-automation.com#ext#@opcfoundation.org::26423b75-7876-4048-af16-1e77179e3a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82272-313D-46D7-ADD5-023B6668195F}" v="39" dt="2023-02-02T21:41:53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5896" autoAdjust="0"/>
  </p:normalViewPr>
  <p:slideViewPr>
    <p:cSldViewPr snapToGrid="0" showGuides="1">
      <p:cViewPr varScale="1">
        <p:scale>
          <a:sx n="86" d="100"/>
          <a:sy n="86" d="100"/>
        </p:scale>
        <p:origin x="715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3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tke" userId="7b0d4bb8-63e0-4452-b728-0bffd42d65ee" providerId="ADAL" clId="{74A82272-313D-46D7-ADD5-023B6668195F}"/>
    <pc:docChg chg="undo redo custSel addSld delSld modSld sldOrd">
      <pc:chgData name="Brian Batke" userId="7b0d4bb8-63e0-4452-b728-0bffd42d65ee" providerId="ADAL" clId="{74A82272-313D-46D7-ADD5-023B6668195F}" dt="2023-02-03T16:42:38.802" v="7045" actId="20577"/>
      <pc:docMkLst>
        <pc:docMk/>
      </pc:docMkLst>
      <pc:sldChg chg="modSp mod">
        <pc:chgData name="Brian Batke" userId="7b0d4bb8-63e0-4452-b728-0bffd42d65ee" providerId="ADAL" clId="{74A82272-313D-46D7-ADD5-023B6668195F}" dt="2023-02-02T14:23:29.788" v="4880" actId="20577"/>
        <pc:sldMkLst>
          <pc:docMk/>
          <pc:sldMk cId="3345230143" sldId="1424"/>
        </pc:sldMkLst>
        <pc:spChg chg="mod">
          <ac:chgData name="Brian Batke" userId="7b0d4bb8-63e0-4452-b728-0bffd42d65ee" providerId="ADAL" clId="{74A82272-313D-46D7-ADD5-023B6668195F}" dt="2023-01-30T19:43:13.047" v="81" actId="20577"/>
          <ac:spMkLst>
            <pc:docMk/>
            <pc:sldMk cId="3345230143" sldId="1424"/>
            <ac:spMk id="2" creationId="{677A88A4-094B-435C-AA3B-1AFC85580AA4}"/>
          </ac:spMkLst>
        </pc:spChg>
        <pc:spChg chg="mod">
          <ac:chgData name="Brian Batke" userId="7b0d4bb8-63e0-4452-b728-0bffd42d65ee" providerId="ADAL" clId="{74A82272-313D-46D7-ADD5-023B6668195F}" dt="2023-02-02T14:23:29.788" v="4880" actId="20577"/>
          <ac:spMkLst>
            <pc:docMk/>
            <pc:sldMk cId="3345230143" sldId="1424"/>
            <ac:spMk id="3" creationId="{8AE4D987-D3CC-49FD-BE18-509EF262C5B9}"/>
          </ac:spMkLst>
        </pc:spChg>
      </pc:sldChg>
      <pc:sldChg chg="modSp mod">
        <pc:chgData name="Brian Batke" userId="7b0d4bb8-63e0-4452-b728-0bffd42d65ee" providerId="ADAL" clId="{74A82272-313D-46D7-ADD5-023B6668195F}" dt="2023-02-03T16:42:38.802" v="7045" actId="20577"/>
        <pc:sldMkLst>
          <pc:docMk/>
          <pc:sldMk cId="1609408529" sldId="1436"/>
        </pc:sldMkLst>
        <pc:spChg chg="mod">
          <ac:chgData name="Brian Batke" userId="7b0d4bb8-63e0-4452-b728-0bffd42d65ee" providerId="ADAL" clId="{74A82272-313D-46D7-ADD5-023B6668195F}" dt="2023-01-30T19:53:49.486" v="189" actId="20577"/>
          <ac:spMkLst>
            <pc:docMk/>
            <pc:sldMk cId="1609408529" sldId="1436"/>
            <ac:spMk id="4" creationId="{DB709E43-0739-4D6A-A572-7A71DBA6A66A}"/>
          </ac:spMkLst>
        </pc:spChg>
        <pc:spChg chg="mod">
          <ac:chgData name="Brian Batke" userId="7b0d4bb8-63e0-4452-b728-0bffd42d65ee" providerId="ADAL" clId="{74A82272-313D-46D7-ADD5-023B6668195F}" dt="2023-02-03T16:42:38.802" v="7045" actId="20577"/>
          <ac:spMkLst>
            <pc:docMk/>
            <pc:sldMk cId="1609408529" sldId="1436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32.957" v="93" actId="47"/>
        <pc:sldMkLst>
          <pc:docMk/>
          <pc:sldMk cId="2543494333" sldId="1437"/>
        </pc:sldMkLst>
      </pc:sldChg>
      <pc:sldChg chg="addSp delSp modSp add mod">
        <pc:chgData name="Brian Batke" userId="7b0d4bb8-63e0-4452-b728-0bffd42d65ee" providerId="ADAL" clId="{74A82272-313D-46D7-ADD5-023B6668195F}" dt="2023-02-02T21:00:55.615" v="5832" actId="1076"/>
        <pc:sldMkLst>
          <pc:docMk/>
          <pc:sldMk cId="3039623489" sldId="1437"/>
        </pc:sldMkLst>
        <pc:spChg chg="add mod">
          <ac:chgData name="Brian Batke" userId="7b0d4bb8-63e0-4452-b728-0bffd42d65ee" providerId="ADAL" clId="{74A82272-313D-46D7-ADD5-023B6668195F}" dt="2023-02-02T20:54:36.767" v="5703" actId="1076"/>
          <ac:spMkLst>
            <pc:docMk/>
            <pc:sldMk cId="3039623489" sldId="1437"/>
            <ac:spMk id="2" creationId="{5DB4869A-44A1-E340-B426-2E4F82AA2F22}"/>
          </ac:spMkLst>
        </pc:spChg>
        <pc:spChg chg="add del mod">
          <ac:chgData name="Brian Batke" userId="7b0d4bb8-63e0-4452-b728-0bffd42d65ee" providerId="ADAL" clId="{74A82272-313D-46D7-ADD5-023B6668195F}" dt="2023-01-30T20:33:22.104" v="813" actId="478"/>
          <ac:spMkLst>
            <pc:docMk/>
            <pc:sldMk cId="3039623489" sldId="1437"/>
            <ac:spMk id="3" creationId="{07EC61F6-247D-40A9-3BD3-7F6CE8D6E47F}"/>
          </ac:spMkLst>
        </pc:spChg>
        <pc:spChg chg="mod">
          <ac:chgData name="Brian Batke" userId="7b0d4bb8-63e0-4452-b728-0bffd42d65ee" providerId="ADAL" clId="{74A82272-313D-46D7-ADD5-023B6668195F}" dt="2023-01-30T20:57:34.088" v="1072" actId="20577"/>
          <ac:spMkLst>
            <pc:docMk/>
            <pc:sldMk cId="3039623489" sldId="1437"/>
            <ac:spMk id="4" creationId="{DB709E43-0739-4D6A-A572-7A71DBA6A66A}"/>
          </ac:spMkLst>
        </pc:spChg>
        <pc:spChg chg="del">
          <ac:chgData name="Brian Batke" userId="7b0d4bb8-63e0-4452-b728-0bffd42d65ee" providerId="ADAL" clId="{74A82272-313D-46D7-ADD5-023B6668195F}" dt="2023-01-30T20:33:17.764" v="812" actId="478"/>
          <ac:spMkLst>
            <pc:docMk/>
            <pc:sldMk cId="3039623489" sldId="1437"/>
            <ac:spMk id="5" creationId="{3B7A946B-1D8C-49BE-A795-013844BBEF79}"/>
          </ac:spMkLst>
        </pc:spChg>
        <pc:spChg chg="add mod">
          <ac:chgData name="Brian Batke" userId="7b0d4bb8-63e0-4452-b728-0bffd42d65ee" providerId="ADAL" clId="{74A82272-313D-46D7-ADD5-023B6668195F}" dt="2023-02-02T20:54:54.095" v="5706" actId="14100"/>
          <ac:spMkLst>
            <pc:docMk/>
            <pc:sldMk cId="3039623489" sldId="1437"/>
            <ac:spMk id="6" creationId="{462C97A7-D238-9A50-AC53-07BFC401CCF8}"/>
          </ac:spMkLst>
        </pc:spChg>
        <pc:spChg chg="add mod">
          <ac:chgData name="Brian Batke" userId="7b0d4bb8-63e0-4452-b728-0bffd42d65ee" providerId="ADAL" clId="{74A82272-313D-46D7-ADD5-023B6668195F}" dt="2023-02-02T20:54:42.776" v="5704" actId="1076"/>
          <ac:spMkLst>
            <pc:docMk/>
            <pc:sldMk cId="3039623489" sldId="1437"/>
            <ac:spMk id="7" creationId="{7F0AAF3E-BD6A-C91F-48A3-A834BEB4B2E3}"/>
          </ac:spMkLst>
        </pc:spChg>
        <pc:spChg chg="add mod">
          <ac:chgData name="Brian Batke" userId="7b0d4bb8-63e0-4452-b728-0bffd42d65ee" providerId="ADAL" clId="{74A82272-313D-46D7-ADD5-023B6668195F}" dt="2023-01-30T20:57:26.230" v="1054" actId="1036"/>
          <ac:spMkLst>
            <pc:docMk/>
            <pc:sldMk cId="3039623489" sldId="1437"/>
            <ac:spMk id="8" creationId="{2425AC3E-EFBD-ACD1-6BFE-02E3A5659843}"/>
          </ac:spMkLst>
        </pc:spChg>
        <pc:spChg chg="add mod">
          <ac:chgData name="Brian Batke" userId="7b0d4bb8-63e0-4452-b728-0bffd42d65ee" providerId="ADAL" clId="{74A82272-313D-46D7-ADD5-023B6668195F}" dt="2023-01-30T20:57:26.230" v="1054" actId="1036"/>
          <ac:spMkLst>
            <pc:docMk/>
            <pc:sldMk cId="3039623489" sldId="1437"/>
            <ac:spMk id="9" creationId="{6726A119-1AEC-FCFD-633E-EAFC66A607D0}"/>
          </ac:spMkLst>
        </pc:spChg>
        <pc:spChg chg="add mod">
          <ac:chgData name="Brian Batke" userId="7b0d4bb8-63e0-4452-b728-0bffd42d65ee" providerId="ADAL" clId="{74A82272-313D-46D7-ADD5-023B6668195F}" dt="2023-02-02T20:55:14.182" v="5710" actId="1076"/>
          <ac:spMkLst>
            <pc:docMk/>
            <pc:sldMk cId="3039623489" sldId="1437"/>
            <ac:spMk id="12" creationId="{3B51A1F8-E759-E235-246B-3CCBAE2009B7}"/>
          </ac:spMkLst>
        </pc:spChg>
        <pc:spChg chg="add mod">
          <ac:chgData name="Brian Batke" userId="7b0d4bb8-63e0-4452-b728-0bffd42d65ee" providerId="ADAL" clId="{74A82272-313D-46D7-ADD5-023B6668195F}" dt="2023-01-30T20:57:26.230" v="1054" actId="1036"/>
          <ac:spMkLst>
            <pc:docMk/>
            <pc:sldMk cId="3039623489" sldId="1437"/>
            <ac:spMk id="13" creationId="{1A159796-B426-4B75-20D8-17568BD9CED0}"/>
          </ac:spMkLst>
        </pc:spChg>
        <pc:spChg chg="add del mod">
          <ac:chgData name="Brian Batke" userId="7b0d4bb8-63e0-4452-b728-0bffd42d65ee" providerId="ADAL" clId="{74A82272-313D-46D7-ADD5-023B6668195F}" dt="2023-01-30T20:46:23.210" v="928" actId="478"/>
          <ac:spMkLst>
            <pc:docMk/>
            <pc:sldMk cId="3039623489" sldId="1437"/>
            <ac:spMk id="14" creationId="{E28E6CC4-BA98-640D-02F7-A97CD30D8429}"/>
          </ac:spMkLst>
        </pc:spChg>
        <pc:spChg chg="add mod">
          <ac:chgData name="Brian Batke" userId="7b0d4bb8-63e0-4452-b728-0bffd42d65ee" providerId="ADAL" clId="{74A82272-313D-46D7-ADD5-023B6668195F}" dt="2023-01-30T20:57:26.230" v="1054" actId="1036"/>
          <ac:spMkLst>
            <pc:docMk/>
            <pc:sldMk cId="3039623489" sldId="1437"/>
            <ac:spMk id="18" creationId="{9D868C0B-2C7C-CD09-F769-EC5C485BB1EA}"/>
          </ac:spMkLst>
        </pc:spChg>
        <pc:spChg chg="add mod">
          <ac:chgData name="Brian Batke" userId="7b0d4bb8-63e0-4452-b728-0bffd42d65ee" providerId="ADAL" clId="{74A82272-313D-46D7-ADD5-023B6668195F}" dt="2023-02-02T20:55:07.878" v="5709" actId="1076"/>
          <ac:spMkLst>
            <pc:docMk/>
            <pc:sldMk cId="3039623489" sldId="1437"/>
            <ac:spMk id="19" creationId="{2A10FE2D-6083-064C-935F-CC0553B7C894}"/>
          </ac:spMkLst>
        </pc:spChg>
        <pc:spChg chg="add mod">
          <ac:chgData name="Brian Batke" userId="7b0d4bb8-63e0-4452-b728-0bffd42d65ee" providerId="ADAL" clId="{74A82272-313D-46D7-ADD5-023B6668195F}" dt="2023-02-02T21:00:55.615" v="5832" actId="1076"/>
          <ac:spMkLst>
            <pc:docMk/>
            <pc:sldMk cId="3039623489" sldId="1437"/>
            <ac:spMk id="20" creationId="{6796E4AE-11D5-B2AB-5AC0-E702705C3223}"/>
          </ac:spMkLst>
        </pc:spChg>
        <pc:spChg chg="add mod">
          <ac:chgData name="Brian Batke" userId="7b0d4bb8-63e0-4452-b728-0bffd42d65ee" providerId="ADAL" clId="{74A82272-313D-46D7-ADD5-023B6668195F}" dt="2023-02-02T20:59:50.968" v="5732" actId="1076"/>
          <ac:spMkLst>
            <pc:docMk/>
            <pc:sldMk cId="3039623489" sldId="1437"/>
            <ac:spMk id="22" creationId="{54712BDE-63F2-BC67-B26C-55943207218B}"/>
          </ac:spMkLst>
        </pc:spChg>
        <pc:cxnChg chg="add mod">
          <ac:chgData name="Brian Batke" userId="7b0d4bb8-63e0-4452-b728-0bffd42d65ee" providerId="ADAL" clId="{74A82272-313D-46D7-ADD5-023B6668195F}" dt="2023-02-02T20:54:36.767" v="5703" actId="1076"/>
          <ac:cxnSpMkLst>
            <pc:docMk/>
            <pc:sldMk cId="3039623489" sldId="1437"/>
            <ac:cxnSpMk id="11" creationId="{5E855F91-B7EA-0878-DBFA-8D4503272952}"/>
          </ac:cxnSpMkLst>
        </pc:cxnChg>
        <pc:cxnChg chg="add mod">
          <ac:chgData name="Brian Batke" userId="7b0d4bb8-63e0-4452-b728-0bffd42d65ee" providerId="ADAL" clId="{74A82272-313D-46D7-ADD5-023B6668195F}" dt="2023-02-02T20:55:03.775" v="5708" actId="14100"/>
          <ac:cxnSpMkLst>
            <pc:docMk/>
            <pc:sldMk cId="3039623489" sldId="1437"/>
            <ac:cxnSpMk id="15" creationId="{6B6A9F55-BE6C-226E-6B28-505766E8F5BA}"/>
          </ac:cxnSpMkLst>
        </pc:cxnChg>
        <pc:cxnChg chg="add del mod">
          <ac:chgData name="Brian Batke" userId="7b0d4bb8-63e0-4452-b728-0bffd42d65ee" providerId="ADAL" clId="{74A82272-313D-46D7-ADD5-023B6668195F}" dt="2023-01-30T20:58:14.933" v="1133" actId="478"/>
          <ac:cxnSpMkLst>
            <pc:docMk/>
            <pc:sldMk cId="3039623489" sldId="1437"/>
            <ac:cxnSpMk id="20" creationId="{7B0C7B94-8B82-E7BF-ECB7-96D7C354FD47}"/>
          </ac:cxnSpMkLst>
        </pc:cxnChg>
        <pc:cxnChg chg="add mod">
          <ac:chgData name="Brian Batke" userId="7b0d4bb8-63e0-4452-b728-0bffd42d65ee" providerId="ADAL" clId="{74A82272-313D-46D7-ADD5-023B6668195F}" dt="2023-01-30T20:58:20.401" v="1135" actId="1076"/>
          <ac:cxnSpMkLst>
            <pc:docMk/>
            <pc:sldMk cId="3039623489" sldId="1437"/>
            <ac:cxnSpMk id="21" creationId="{DFA32EE1-1063-5972-4433-8F1F6A00A548}"/>
          </ac:cxnSpMkLst>
        </pc:cxnChg>
        <pc:cxnChg chg="add mod">
          <ac:chgData name="Brian Batke" userId="7b0d4bb8-63e0-4452-b728-0bffd42d65ee" providerId="ADAL" clId="{74A82272-313D-46D7-ADD5-023B6668195F}" dt="2023-02-02T21:00:03.954" v="5736" actId="14100"/>
          <ac:cxnSpMkLst>
            <pc:docMk/>
            <pc:sldMk cId="3039623489" sldId="1437"/>
            <ac:cxnSpMk id="23" creationId="{5583697D-D42F-8BF9-B631-3EABEA0D6BBA}"/>
          </ac:cxnSpMkLst>
        </pc:cxnChg>
      </pc:sldChg>
      <pc:sldChg chg="addSp delSp modSp add mod">
        <pc:chgData name="Brian Batke" userId="7b0d4bb8-63e0-4452-b728-0bffd42d65ee" providerId="ADAL" clId="{74A82272-313D-46D7-ADD5-023B6668195F}" dt="2023-02-02T21:35:29.417" v="6096" actId="5793"/>
        <pc:sldMkLst>
          <pc:docMk/>
          <pc:sldMk cId="3305536265" sldId="1438"/>
        </pc:sldMkLst>
        <pc:spChg chg="mod">
          <ac:chgData name="Brian Batke" userId="7b0d4bb8-63e0-4452-b728-0bffd42d65ee" providerId="ADAL" clId="{74A82272-313D-46D7-ADD5-023B6668195F}" dt="2023-02-02T21:35:29.417" v="6096" actId="5793"/>
          <ac:spMkLst>
            <pc:docMk/>
            <pc:sldMk cId="3305536265" sldId="1438"/>
            <ac:spMk id="5" creationId="{3B7A946B-1D8C-49BE-A795-013844BBEF79}"/>
          </ac:spMkLst>
        </pc:spChg>
        <pc:picChg chg="add del mod">
          <ac:chgData name="Brian Batke" userId="7b0d4bb8-63e0-4452-b728-0bffd42d65ee" providerId="ADAL" clId="{74A82272-313D-46D7-ADD5-023B6668195F}" dt="2023-01-30T21:44:55.744" v="1591" actId="478"/>
          <ac:picMkLst>
            <pc:docMk/>
            <pc:sldMk cId="3305536265" sldId="1438"/>
            <ac:picMk id="3" creationId="{597E652B-B4A3-0A3C-9F2F-CDA762C8656F}"/>
          </ac:picMkLst>
        </pc:picChg>
      </pc:sldChg>
      <pc:sldChg chg="del">
        <pc:chgData name="Brian Batke" userId="7b0d4bb8-63e0-4452-b728-0bffd42d65ee" providerId="ADAL" clId="{74A82272-313D-46D7-ADD5-023B6668195F}" dt="2023-01-30T19:43:37.286" v="101" actId="47"/>
        <pc:sldMkLst>
          <pc:docMk/>
          <pc:sldMk cId="3790324980" sldId="1438"/>
        </pc:sldMkLst>
      </pc:sldChg>
      <pc:sldChg chg="addSp delSp modSp add mod">
        <pc:chgData name="Brian Batke" userId="7b0d4bb8-63e0-4452-b728-0bffd42d65ee" providerId="ADAL" clId="{74A82272-313D-46D7-ADD5-023B6668195F}" dt="2023-02-02T21:16:46.652" v="5948" actId="20577"/>
        <pc:sldMkLst>
          <pc:docMk/>
          <pc:sldMk cId="110464425" sldId="1439"/>
        </pc:sldMkLst>
        <pc:spChg chg="add del mod">
          <ac:chgData name="Brian Batke" userId="7b0d4bb8-63e0-4452-b728-0bffd42d65ee" providerId="ADAL" clId="{74A82272-313D-46D7-ADD5-023B6668195F}" dt="2023-02-02T21:01:47.565" v="5836" actId="478"/>
          <ac:spMkLst>
            <pc:docMk/>
            <pc:sldMk cId="110464425" sldId="1439"/>
            <ac:spMk id="2" creationId="{52579CAB-4610-F854-F6AC-AAA4B4F87067}"/>
          </ac:spMkLst>
        </pc:spChg>
        <pc:spChg chg="add mod">
          <ac:chgData name="Brian Batke" userId="7b0d4bb8-63e0-4452-b728-0bffd42d65ee" providerId="ADAL" clId="{74A82272-313D-46D7-ADD5-023B6668195F}" dt="2023-01-30T21:06:45.109" v="1225" actId="1038"/>
          <ac:spMkLst>
            <pc:docMk/>
            <pc:sldMk cId="110464425" sldId="1439"/>
            <ac:spMk id="3" creationId="{FF977FAA-B995-BB52-EBDD-6C5569EFE5D0}"/>
          </ac:spMkLst>
        </pc:spChg>
        <pc:spChg chg="mod">
          <ac:chgData name="Brian Batke" userId="7b0d4bb8-63e0-4452-b728-0bffd42d65ee" providerId="ADAL" clId="{74A82272-313D-46D7-ADD5-023B6668195F}" dt="2023-01-30T20:58:43.241" v="1156" actId="20577"/>
          <ac:spMkLst>
            <pc:docMk/>
            <pc:sldMk cId="110464425" sldId="1439"/>
            <ac:spMk id="4" creationId="{DB709E43-0739-4D6A-A572-7A71DBA6A66A}"/>
          </ac:spMkLst>
        </pc:spChg>
        <pc:spChg chg="del">
          <ac:chgData name="Brian Batke" userId="7b0d4bb8-63e0-4452-b728-0bffd42d65ee" providerId="ADAL" clId="{74A82272-313D-46D7-ADD5-023B6668195F}" dt="2023-02-02T21:01:38.771" v="5833" actId="478"/>
          <ac:spMkLst>
            <pc:docMk/>
            <pc:sldMk cId="110464425" sldId="1439"/>
            <ac:spMk id="6" creationId="{462C97A7-D238-9A50-AC53-07BFC401CCF8}"/>
          </ac:spMkLst>
        </pc:spChg>
        <pc:spChg chg="del mod">
          <ac:chgData name="Brian Batke" userId="7b0d4bb8-63e0-4452-b728-0bffd42d65ee" providerId="ADAL" clId="{74A82272-313D-46D7-ADD5-023B6668195F}" dt="2023-02-02T21:01:44.285" v="5834" actId="478"/>
          <ac:spMkLst>
            <pc:docMk/>
            <pc:sldMk cId="110464425" sldId="1439"/>
            <ac:spMk id="7" creationId="{7F0AAF3E-BD6A-C91F-48A3-A834BEB4B2E3}"/>
          </ac:spMkLst>
        </pc:spChg>
        <pc:spChg chg="mod">
          <ac:chgData name="Brian Batke" userId="7b0d4bb8-63e0-4452-b728-0bffd42d65ee" providerId="ADAL" clId="{74A82272-313D-46D7-ADD5-023B6668195F}" dt="2023-01-30T21:08:15.013" v="1247" actId="1038"/>
          <ac:spMkLst>
            <pc:docMk/>
            <pc:sldMk cId="110464425" sldId="1439"/>
            <ac:spMk id="8" creationId="{2425AC3E-EFBD-ACD1-6BFE-02E3A5659843}"/>
          </ac:spMkLst>
        </pc:spChg>
        <pc:spChg chg="mod">
          <ac:chgData name="Brian Batke" userId="7b0d4bb8-63e0-4452-b728-0bffd42d65ee" providerId="ADAL" clId="{74A82272-313D-46D7-ADD5-023B6668195F}" dt="2023-01-30T21:06:08.649" v="1201" actId="14100"/>
          <ac:spMkLst>
            <pc:docMk/>
            <pc:sldMk cId="110464425" sldId="1439"/>
            <ac:spMk id="9" creationId="{6726A119-1AEC-FCFD-633E-EAFC66A607D0}"/>
          </ac:spMkLst>
        </pc:spChg>
        <pc:spChg chg="add mod">
          <ac:chgData name="Brian Batke" userId="7b0d4bb8-63e0-4452-b728-0bffd42d65ee" providerId="ADAL" clId="{74A82272-313D-46D7-ADD5-023B6668195F}" dt="2023-02-02T21:01:57.368" v="5837"/>
          <ac:spMkLst>
            <pc:docMk/>
            <pc:sldMk cId="110464425" sldId="1439"/>
            <ac:spMk id="10" creationId="{CD0B2812-26A0-8BC7-7D5D-5CB5759D43EA}"/>
          </ac:spMkLst>
        </pc:spChg>
        <pc:spChg chg="mod">
          <ac:chgData name="Brian Batke" userId="7b0d4bb8-63e0-4452-b728-0bffd42d65ee" providerId="ADAL" clId="{74A82272-313D-46D7-ADD5-023B6668195F}" dt="2023-02-02T21:03:07.530" v="5851" actId="1076"/>
          <ac:spMkLst>
            <pc:docMk/>
            <pc:sldMk cId="110464425" sldId="1439"/>
            <ac:spMk id="12" creationId="{3B51A1F8-E759-E235-246B-3CCBAE2009B7}"/>
          </ac:spMkLst>
        </pc:spChg>
        <pc:spChg chg="del mod">
          <ac:chgData name="Brian Batke" userId="7b0d4bb8-63e0-4452-b728-0bffd42d65ee" providerId="ADAL" clId="{74A82272-313D-46D7-ADD5-023B6668195F}" dt="2023-02-02T21:01:45.954" v="5835" actId="478"/>
          <ac:spMkLst>
            <pc:docMk/>
            <pc:sldMk cId="110464425" sldId="1439"/>
            <ac:spMk id="13" creationId="{1A159796-B426-4B75-20D8-17568BD9CED0}"/>
          </ac:spMkLst>
        </pc:spChg>
        <pc:spChg chg="add mod">
          <ac:chgData name="Brian Batke" userId="7b0d4bb8-63e0-4452-b728-0bffd42d65ee" providerId="ADAL" clId="{74A82272-313D-46D7-ADD5-023B6668195F}" dt="2023-02-02T21:02:11.362" v="5844" actId="404"/>
          <ac:spMkLst>
            <pc:docMk/>
            <pc:sldMk cId="110464425" sldId="1439"/>
            <ac:spMk id="14" creationId="{A2ADAE6E-3639-7D10-5E2E-6F481288C6C5}"/>
          </ac:spMkLst>
        </pc:spChg>
        <pc:spChg chg="add mod">
          <ac:chgData name="Brian Batke" userId="7b0d4bb8-63e0-4452-b728-0bffd42d65ee" providerId="ADAL" clId="{74A82272-313D-46D7-ADD5-023B6668195F}" dt="2023-02-02T21:01:57.368" v="5837"/>
          <ac:spMkLst>
            <pc:docMk/>
            <pc:sldMk cId="110464425" sldId="1439"/>
            <ac:spMk id="16" creationId="{99F9A2A4-244C-6972-2FA1-F4779576FDB6}"/>
          </ac:spMkLst>
        </pc:spChg>
        <pc:spChg chg="add mod">
          <ac:chgData name="Brian Batke" userId="7b0d4bb8-63e0-4452-b728-0bffd42d65ee" providerId="ADAL" clId="{74A82272-313D-46D7-ADD5-023B6668195F}" dt="2023-02-02T21:03:13.673" v="5852" actId="1076"/>
          <ac:spMkLst>
            <pc:docMk/>
            <pc:sldMk cId="110464425" sldId="1439"/>
            <ac:spMk id="17" creationId="{2F53FAED-2B58-1A30-4234-A7D5C067C0D1}"/>
          </ac:spMkLst>
        </pc:spChg>
        <pc:spChg chg="mod">
          <ac:chgData name="Brian Batke" userId="7b0d4bb8-63e0-4452-b728-0bffd42d65ee" providerId="ADAL" clId="{74A82272-313D-46D7-ADD5-023B6668195F}" dt="2023-01-30T21:10:11.177" v="1306" actId="1076"/>
          <ac:spMkLst>
            <pc:docMk/>
            <pc:sldMk cId="110464425" sldId="1439"/>
            <ac:spMk id="18" creationId="{9D868C0B-2C7C-CD09-F769-EC5C485BB1EA}"/>
          </ac:spMkLst>
        </pc:spChg>
        <pc:spChg chg="del">
          <ac:chgData name="Brian Batke" userId="7b0d4bb8-63e0-4452-b728-0bffd42d65ee" providerId="ADAL" clId="{74A82272-313D-46D7-ADD5-023B6668195F}" dt="2023-01-30T21:09:07.568" v="1282" actId="478"/>
          <ac:spMkLst>
            <pc:docMk/>
            <pc:sldMk cId="110464425" sldId="1439"/>
            <ac:spMk id="19" creationId="{2A10FE2D-6083-064C-935F-CC0553B7C894}"/>
          </ac:spMkLst>
        </pc:spChg>
        <pc:spChg chg="add mod">
          <ac:chgData name="Brian Batke" userId="7b0d4bb8-63e0-4452-b728-0bffd42d65ee" providerId="ADAL" clId="{74A82272-313D-46D7-ADD5-023B6668195F}" dt="2023-02-02T21:03:19.759" v="5854" actId="20577"/>
          <ac:spMkLst>
            <pc:docMk/>
            <pc:sldMk cId="110464425" sldId="1439"/>
            <ac:spMk id="20" creationId="{ACAE2BA8-E621-3C29-7383-62D3A01FF167}"/>
          </ac:spMkLst>
        </pc:spChg>
        <pc:spChg chg="add mod">
          <ac:chgData name="Brian Batke" userId="7b0d4bb8-63e0-4452-b728-0bffd42d65ee" providerId="ADAL" clId="{74A82272-313D-46D7-ADD5-023B6668195F}" dt="2023-02-02T21:02:52.354" v="5849" actId="1076"/>
          <ac:spMkLst>
            <pc:docMk/>
            <pc:sldMk cId="110464425" sldId="1439"/>
            <ac:spMk id="21" creationId="{78B3DD48-45BA-9D29-6928-23DC40266D31}"/>
          </ac:spMkLst>
        </pc:spChg>
        <pc:spChg chg="add mod">
          <ac:chgData name="Brian Batke" userId="7b0d4bb8-63e0-4452-b728-0bffd42d65ee" providerId="ADAL" clId="{74A82272-313D-46D7-ADD5-023B6668195F}" dt="2023-02-02T21:02:45.971" v="5848" actId="1076"/>
          <ac:spMkLst>
            <pc:docMk/>
            <pc:sldMk cId="110464425" sldId="1439"/>
            <ac:spMk id="22" creationId="{1440A28B-7981-61F3-40D7-82260E0790C0}"/>
          </ac:spMkLst>
        </pc:spChg>
        <pc:spChg chg="add mod">
          <ac:chgData name="Brian Batke" userId="7b0d4bb8-63e0-4452-b728-0bffd42d65ee" providerId="ADAL" clId="{74A82272-313D-46D7-ADD5-023B6668195F}" dt="2023-02-02T21:16:23.724" v="5941" actId="1076"/>
          <ac:spMkLst>
            <pc:docMk/>
            <pc:sldMk cId="110464425" sldId="1439"/>
            <ac:spMk id="25" creationId="{7232D068-10AF-7EED-9A78-4F5B715056C4}"/>
          </ac:spMkLst>
        </pc:spChg>
        <pc:spChg chg="add mod">
          <ac:chgData name="Brian Batke" userId="7b0d4bb8-63e0-4452-b728-0bffd42d65ee" providerId="ADAL" clId="{74A82272-313D-46D7-ADD5-023B6668195F}" dt="2023-02-02T21:15:41.126" v="5885" actId="1076"/>
          <ac:spMkLst>
            <pc:docMk/>
            <pc:sldMk cId="110464425" sldId="1439"/>
            <ac:spMk id="26" creationId="{8FE7B170-9668-2559-2887-6D7F00997E68}"/>
          </ac:spMkLst>
        </pc:spChg>
        <pc:spChg chg="add mod">
          <ac:chgData name="Brian Batke" userId="7b0d4bb8-63e0-4452-b728-0bffd42d65ee" providerId="ADAL" clId="{74A82272-313D-46D7-ADD5-023B6668195F}" dt="2023-02-02T21:16:46.652" v="5948" actId="20577"/>
          <ac:spMkLst>
            <pc:docMk/>
            <pc:sldMk cId="110464425" sldId="1439"/>
            <ac:spMk id="32" creationId="{9D2A1624-6D96-A94F-BCB6-CFA97BB4B26D}"/>
          </ac:spMkLst>
        </pc:spChg>
        <pc:cxnChg chg="add mod">
          <ac:chgData name="Brian Batke" userId="7b0d4bb8-63e0-4452-b728-0bffd42d65ee" providerId="ADAL" clId="{74A82272-313D-46D7-ADD5-023B6668195F}" dt="2023-02-02T21:02:57.641" v="5850" actId="14100"/>
          <ac:cxnSpMkLst>
            <pc:docMk/>
            <pc:sldMk cId="110464425" sldId="1439"/>
            <ac:cxnSpMk id="5" creationId="{734D6B18-F9E8-A741-A820-C1CEB1D2F725}"/>
          </ac:cxnSpMkLst>
        </pc:cxnChg>
        <pc:cxnChg chg="mod">
          <ac:chgData name="Brian Batke" userId="7b0d4bb8-63e0-4452-b728-0bffd42d65ee" providerId="ADAL" clId="{74A82272-313D-46D7-ADD5-023B6668195F}" dt="2023-02-02T21:02:16.609" v="5845" actId="14100"/>
          <ac:cxnSpMkLst>
            <pc:docMk/>
            <pc:sldMk cId="110464425" sldId="1439"/>
            <ac:cxnSpMk id="11" creationId="{5E855F91-B7EA-0878-DBFA-8D4503272952}"/>
          </ac:cxnSpMkLst>
        </pc:cxnChg>
        <pc:cxnChg chg="mod">
          <ac:chgData name="Brian Batke" userId="7b0d4bb8-63e0-4452-b728-0bffd42d65ee" providerId="ADAL" clId="{74A82272-313D-46D7-ADD5-023B6668195F}" dt="2023-02-02T21:01:47.565" v="5836" actId="478"/>
          <ac:cxnSpMkLst>
            <pc:docMk/>
            <pc:sldMk cId="110464425" sldId="1439"/>
            <ac:cxnSpMk id="15" creationId="{6B6A9F55-BE6C-226E-6B28-505766E8F5BA}"/>
          </ac:cxnSpMkLst>
        </pc:cxnChg>
        <pc:cxnChg chg="del mod">
          <ac:chgData name="Brian Batke" userId="7b0d4bb8-63e0-4452-b728-0bffd42d65ee" providerId="ADAL" clId="{74A82272-313D-46D7-ADD5-023B6668195F}" dt="2023-01-30T21:09:51.131" v="1286" actId="478"/>
          <ac:cxnSpMkLst>
            <pc:docMk/>
            <pc:sldMk cId="110464425" sldId="1439"/>
            <ac:cxnSpMk id="21" creationId="{DFA32EE1-1063-5972-4433-8F1F6A00A548}"/>
          </ac:cxnSpMkLst>
        </pc:cxnChg>
        <pc:cxnChg chg="add mod">
          <ac:chgData name="Brian Batke" userId="7b0d4bb8-63e0-4452-b728-0bffd42d65ee" providerId="ADAL" clId="{74A82272-313D-46D7-ADD5-023B6668195F}" dt="2023-01-30T21:10:02.416" v="1305" actId="1038"/>
          <ac:cxnSpMkLst>
            <pc:docMk/>
            <pc:sldMk cId="110464425" sldId="1439"/>
            <ac:cxnSpMk id="24" creationId="{ECFE0EBC-81E4-086A-392F-75FC5C23FB8F}"/>
          </ac:cxnSpMkLst>
        </pc:cxnChg>
        <pc:cxnChg chg="add mod">
          <ac:chgData name="Brian Batke" userId="7b0d4bb8-63e0-4452-b728-0bffd42d65ee" providerId="ADAL" clId="{74A82272-313D-46D7-ADD5-023B6668195F}" dt="2023-02-02T21:15:44.573" v="5886" actId="14100"/>
          <ac:cxnSpMkLst>
            <pc:docMk/>
            <pc:sldMk cId="110464425" sldId="1439"/>
            <ac:cxnSpMk id="27" creationId="{C9E94E47-3027-484D-A6E3-145D68906610}"/>
          </ac:cxnSpMkLst>
        </pc:cxnChg>
        <pc:cxnChg chg="add mod">
          <ac:chgData name="Brian Batke" userId="7b0d4bb8-63e0-4452-b728-0bffd42d65ee" providerId="ADAL" clId="{74A82272-313D-46D7-ADD5-023B6668195F}" dt="2023-02-02T21:16:34.236" v="5944" actId="14100"/>
          <ac:cxnSpMkLst>
            <pc:docMk/>
            <pc:sldMk cId="110464425" sldId="1439"/>
            <ac:cxnSpMk id="30" creationId="{FC8F36B7-5F75-7D9D-40BF-63147DCEB0CA}"/>
          </ac:cxnSpMkLst>
        </pc:cxnChg>
      </pc:sldChg>
      <pc:sldChg chg="del">
        <pc:chgData name="Brian Batke" userId="7b0d4bb8-63e0-4452-b728-0bffd42d65ee" providerId="ADAL" clId="{74A82272-313D-46D7-ADD5-023B6668195F}" dt="2023-01-30T19:43:37.064" v="100" actId="47"/>
        <pc:sldMkLst>
          <pc:docMk/>
          <pc:sldMk cId="535453085" sldId="1439"/>
        </pc:sldMkLst>
      </pc:sldChg>
      <pc:sldChg chg="add del">
        <pc:chgData name="Brian Batke" userId="7b0d4bb8-63e0-4452-b728-0bffd42d65ee" providerId="ADAL" clId="{74A82272-313D-46D7-ADD5-023B6668195F}" dt="2023-01-30T21:35:31.572" v="1586" actId="47"/>
        <pc:sldMkLst>
          <pc:docMk/>
          <pc:sldMk cId="2180727544" sldId="1440"/>
        </pc:sldMkLst>
      </pc:sldChg>
      <pc:sldChg chg="del">
        <pc:chgData name="Brian Batke" userId="7b0d4bb8-63e0-4452-b728-0bffd42d65ee" providerId="ADAL" clId="{74A82272-313D-46D7-ADD5-023B6668195F}" dt="2023-01-30T19:43:36.811" v="99" actId="47"/>
        <pc:sldMkLst>
          <pc:docMk/>
          <pc:sldMk cId="2380750302" sldId="1440"/>
        </pc:sldMkLst>
      </pc:sldChg>
      <pc:sldChg chg="modSp add mod">
        <pc:chgData name="Brian Batke" userId="7b0d4bb8-63e0-4452-b728-0bffd42d65ee" providerId="ADAL" clId="{74A82272-313D-46D7-ADD5-023B6668195F}" dt="2023-02-02T21:35:34.549" v="6101" actId="5793"/>
        <pc:sldMkLst>
          <pc:docMk/>
          <pc:sldMk cId="3169273249" sldId="1440"/>
        </pc:sldMkLst>
        <pc:spChg chg="mod">
          <ac:chgData name="Brian Batke" userId="7b0d4bb8-63e0-4452-b728-0bffd42d65ee" providerId="ADAL" clId="{74A82272-313D-46D7-ADD5-023B6668195F}" dt="2023-02-02T21:35:34.549" v="6101" actId="5793"/>
          <ac:spMkLst>
            <pc:docMk/>
            <pc:sldMk cId="3169273249" sldId="1440"/>
            <ac:spMk id="5" creationId="{3B7A946B-1D8C-49BE-A795-013844BBEF79}"/>
          </ac:spMkLst>
        </pc:spChg>
        <pc:picChg chg="mod">
          <ac:chgData name="Brian Batke" userId="7b0d4bb8-63e0-4452-b728-0bffd42d65ee" providerId="ADAL" clId="{74A82272-313D-46D7-ADD5-023B6668195F}" dt="2023-01-30T21:45:48.141" v="1640" actId="1076"/>
          <ac:picMkLst>
            <pc:docMk/>
            <pc:sldMk cId="3169273249" sldId="1440"/>
            <ac:picMk id="3" creationId="{597E652B-B4A3-0A3C-9F2F-CDA762C8656F}"/>
          </ac:picMkLst>
        </pc:picChg>
      </pc:sldChg>
      <pc:sldChg chg="del">
        <pc:chgData name="Brian Batke" userId="7b0d4bb8-63e0-4452-b728-0bffd42d65ee" providerId="ADAL" clId="{74A82272-313D-46D7-ADD5-023B6668195F}" dt="2023-01-30T19:43:34.739" v="96" actId="47"/>
        <pc:sldMkLst>
          <pc:docMk/>
          <pc:sldMk cId="1581932432" sldId="1441"/>
        </pc:sldMkLst>
      </pc:sldChg>
      <pc:sldChg chg="delSp modSp add mod">
        <pc:chgData name="Brian Batke" userId="7b0d4bb8-63e0-4452-b728-0bffd42d65ee" providerId="ADAL" clId="{74A82272-313D-46D7-ADD5-023B6668195F}" dt="2023-02-02T21:35:41.494" v="6110" actId="5793"/>
        <pc:sldMkLst>
          <pc:docMk/>
          <pc:sldMk cId="3015242919" sldId="1441"/>
        </pc:sldMkLst>
        <pc:spChg chg="mod">
          <ac:chgData name="Brian Batke" userId="7b0d4bb8-63e0-4452-b728-0bffd42d65ee" providerId="ADAL" clId="{74A82272-313D-46D7-ADD5-023B6668195F}" dt="2023-02-02T21:35:41.494" v="6110" actId="5793"/>
          <ac:spMkLst>
            <pc:docMk/>
            <pc:sldMk cId="3015242919" sldId="1441"/>
            <ac:spMk id="5" creationId="{3B7A946B-1D8C-49BE-A795-013844BBEF79}"/>
          </ac:spMkLst>
        </pc:spChg>
        <pc:picChg chg="del">
          <ac:chgData name="Brian Batke" userId="7b0d4bb8-63e0-4452-b728-0bffd42d65ee" providerId="ADAL" clId="{74A82272-313D-46D7-ADD5-023B6668195F}" dt="2023-01-30T21:45:57.064" v="1642" actId="478"/>
          <ac:picMkLst>
            <pc:docMk/>
            <pc:sldMk cId="3015242919" sldId="1441"/>
            <ac:picMk id="3" creationId="{597E652B-B4A3-0A3C-9F2F-CDA762C8656F}"/>
          </ac:picMkLst>
        </pc:picChg>
      </pc:sldChg>
      <pc:sldChg chg="addSp delSp modSp add mod">
        <pc:chgData name="Brian Batke" userId="7b0d4bb8-63e0-4452-b728-0bffd42d65ee" providerId="ADAL" clId="{74A82272-313D-46D7-ADD5-023B6668195F}" dt="2023-02-02T21:35:15.514" v="6079" actId="5793"/>
        <pc:sldMkLst>
          <pc:docMk/>
          <pc:sldMk cId="54533257" sldId="1442"/>
        </pc:sldMkLst>
        <pc:spChg chg="add del mod">
          <ac:chgData name="Brian Batke" userId="7b0d4bb8-63e0-4452-b728-0bffd42d65ee" providerId="ADAL" clId="{74A82272-313D-46D7-ADD5-023B6668195F}" dt="2023-01-30T23:48:33.887" v="2230"/>
          <ac:spMkLst>
            <pc:docMk/>
            <pc:sldMk cId="54533257" sldId="1442"/>
            <ac:spMk id="2" creationId="{4DFFD4FC-F025-2A2A-4A2A-D0FFEDC79B7F}"/>
          </ac:spMkLst>
        </pc:spChg>
        <pc:spChg chg="add del">
          <ac:chgData name="Brian Batke" userId="7b0d4bb8-63e0-4452-b728-0bffd42d65ee" providerId="ADAL" clId="{74A82272-313D-46D7-ADD5-023B6668195F}" dt="2023-01-30T23:49:13.672" v="2235"/>
          <ac:spMkLst>
            <pc:docMk/>
            <pc:sldMk cId="54533257" sldId="1442"/>
            <ac:spMk id="3" creationId="{291444EB-2AA6-6C35-985D-A45B47AA1115}"/>
          </ac:spMkLst>
        </pc:spChg>
        <pc:spChg chg="mod">
          <ac:chgData name="Brian Batke" userId="7b0d4bb8-63e0-4452-b728-0bffd42d65ee" providerId="ADAL" clId="{74A82272-313D-46D7-ADD5-023B6668195F}" dt="2023-02-02T21:35:15.514" v="6079" actId="5793"/>
          <ac:spMkLst>
            <pc:docMk/>
            <pc:sldMk cId="54533257" sldId="1442"/>
            <ac:spMk id="5" creationId="{3B7A946B-1D8C-49BE-A795-013844BBEF79}"/>
          </ac:spMkLst>
        </pc:spChg>
        <pc:spChg chg="add del">
          <ac:chgData name="Brian Batke" userId="7b0d4bb8-63e0-4452-b728-0bffd42d65ee" providerId="ADAL" clId="{74A82272-313D-46D7-ADD5-023B6668195F}" dt="2023-01-30T23:50:07.529" v="2270"/>
          <ac:spMkLst>
            <pc:docMk/>
            <pc:sldMk cId="54533257" sldId="1442"/>
            <ac:spMk id="6" creationId="{F56F1251-6474-CCE2-61EC-D7C181AC39B9}"/>
          </ac:spMkLst>
        </pc:spChg>
        <pc:spChg chg="add del">
          <ac:chgData name="Brian Batke" userId="7b0d4bb8-63e0-4452-b728-0bffd42d65ee" providerId="ADAL" clId="{74A82272-313D-46D7-ADD5-023B6668195F}" dt="2023-01-30T23:50:23.724" v="2272"/>
          <ac:spMkLst>
            <pc:docMk/>
            <pc:sldMk cId="54533257" sldId="1442"/>
            <ac:spMk id="7" creationId="{26A383ED-C383-1391-39CE-D42E85EE1BB1}"/>
          </ac:spMkLst>
        </pc:spChg>
        <pc:spChg chg="add del">
          <ac:chgData name="Brian Batke" userId="7b0d4bb8-63e0-4452-b728-0bffd42d65ee" providerId="ADAL" clId="{74A82272-313D-46D7-ADD5-023B6668195F}" dt="2023-01-30T23:51:01.678" v="2280"/>
          <ac:spMkLst>
            <pc:docMk/>
            <pc:sldMk cId="54533257" sldId="1442"/>
            <ac:spMk id="8" creationId="{CAA2A70C-D556-F0A9-ACDC-654CFCD657DE}"/>
          </ac:spMkLst>
        </pc:spChg>
      </pc:sldChg>
      <pc:sldChg chg="del">
        <pc:chgData name="Brian Batke" userId="7b0d4bb8-63e0-4452-b728-0bffd42d65ee" providerId="ADAL" clId="{74A82272-313D-46D7-ADD5-023B6668195F}" dt="2023-01-30T19:43:31.427" v="90" actId="47"/>
        <pc:sldMkLst>
          <pc:docMk/>
          <pc:sldMk cId="374578700" sldId="1442"/>
        </pc:sldMkLst>
      </pc:sldChg>
      <pc:sldChg chg="modSp add mod">
        <pc:chgData name="Brian Batke" userId="7b0d4bb8-63e0-4452-b728-0bffd42d65ee" providerId="ADAL" clId="{74A82272-313D-46D7-ADD5-023B6668195F}" dt="2023-02-02T21:35:53.287" v="6119" actId="5793"/>
        <pc:sldMkLst>
          <pc:docMk/>
          <pc:sldMk cId="753603408" sldId="1443"/>
        </pc:sldMkLst>
        <pc:spChg chg="mod">
          <ac:chgData name="Brian Batke" userId="7b0d4bb8-63e0-4452-b728-0bffd42d65ee" providerId="ADAL" clId="{74A82272-313D-46D7-ADD5-023B6668195F}" dt="2023-02-02T21:35:53.287" v="6119" actId="5793"/>
          <ac:spMkLst>
            <pc:docMk/>
            <pc:sldMk cId="753603408" sldId="1443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31.989" v="91" actId="47"/>
        <pc:sldMkLst>
          <pc:docMk/>
          <pc:sldMk cId="2439114266" sldId="1443"/>
        </pc:sldMkLst>
      </pc:sldChg>
      <pc:sldChg chg="modSp add mod">
        <pc:chgData name="Brian Batke" userId="7b0d4bb8-63e0-4452-b728-0bffd42d65ee" providerId="ADAL" clId="{74A82272-313D-46D7-ADD5-023B6668195F}" dt="2023-02-02T20:19:51.395" v="5243" actId="20577"/>
        <pc:sldMkLst>
          <pc:docMk/>
          <pc:sldMk cId="324244207" sldId="1444"/>
        </pc:sldMkLst>
        <pc:spChg chg="mod">
          <ac:chgData name="Brian Batke" userId="7b0d4bb8-63e0-4452-b728-0bffd42d65ee" providerId="ADAL" clId="{74A82272-313D-46D7-ADD5-023B6668195F}" dt="2023-01-31T14:22:19.222" v="4188" actId="20577"/>
          <ac:spMkLst>
            <pc:docMk/>
            <pc:sldMk cId="324244207" sldId="1444"/>
            <ac:spMk id="4" creationId="{DB709E43-0739-4D6A-A572-7A71DBA6A66A}"/>
          </ac:spMkLst>
        </pc:spChg>
        <pc:spChg chg="mod">
          <ac:chgData name="Brian Batke" userId="7b0d4bb8-63e0-4452-b728-0bffd42d65ee" providerId="ADAL" clId="{74A82272-313D-46D7-ADD5-023B6668195F}" dt="2023-02-02T20:19:51.395" v="5243" actId="20577"/>
          <ac:spMkLst>
            <pc:docMk/>
            <pc:sldMk cId="324244207" sldId="1444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29.722" v="87" actId="47"/>
        <pc:sldMkLst>
          <pc:docMk/>
          <pc:sldMk cId="3516534908" sldId="1444"/>
        </pc:sldMkLst>
      </pc:sldChg>
      <pc:sldChg chg="addSp modSp add mod">
        <pc:chgData name="Brian Batke" userId="7b0d4bb8-63e0-4452-b728-0bffd42d65ee" providerId="ADAL" clId="{74A82272-313D-46D7-ADD5-023B6668195F}" dt="2023-02-02T21:42:35.068" v="6529" actId="14100"/>
        <pc:sldMkLst>
          <pc:docMk/>
          <pc:sldMk cId="585330696" sldId="1445"/>
        </pc:sldMkLst>
        <pc:spChg chg="add mod">
          <ac:chgData name="Brian Batke" userId="7b0d4bb8-63e0-4452-b728-0bffd42d65ee" providerId="ADAL" clId="{74A82272-313D-46D7-ADD5-023B6668195F}" dt="2023-02-02T21:42:27.371" v="6528" actId="1076"/>
          <ac:spMkLst>
            <pc:docMk/>
            <pc:sldMk cId="585330696" sldId="1445"/>
            <ac:spMk id="2" creationId="{232662AD-D629-FDFE-7417-E4CEB70D8614}"/>
          </ac:spMkLst>
        </pc:spChg>
        <pc:spChg chg="mod">
          <ac:chgData name="Brian Batke" userId="7b0d4bb8-63e0-4452-b728-0bffd42d65ee" providerId="ADAL" clId="{74A82272-313D-46D7-ADD5-023B6668195F}" dt="2023-02-02T21:36:40.139" v="6237" actId="6549"/>
          <ac:spMkLst>
            <pc:docMk/>
            <pc:sldMk cId="585330696" sldId="1445"/>
            <ac:spMk id="4" creationId="{DB709E43-0739-4D6A-A572-7A71DBA6A66A}"/>
          </ac:spMkLst>
        </pc:spChg>
        <pc:spChg chg="mod">
          <ac:chgData name="Brian Batke" userId="7b0d4bb8-63e0-4452-b728-0bffd42d65ee" providerId="ADAL" clId="{74A82272-313D-46D7-ADD5-023B6668195F}" dt="2023-02-02T21:42:35.068" v="6529" actId="14100"/>
          <ac:spMkLst>
            <pc:docMk/>
            <pc:sldMk cId="585330696" sldId="1445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28.561" v="86" actId="47"/>
        <pc:sldMkLst>
          <pc:docMk/>
          <pc:sldMk cId="644969055" sldId="1445"/>
        </pc:sldMkLst>
      </pc:sldChg>
      <pc:sldChg chg="modSp add mod">
        <pc:chgData name="Brian Batke" userId="7b0d4bb8-63e0-4452-b728-0bffd42d65ee" providerId="ADAL" clId="{74A82272-313D-46D7-ADD5-023B6668195F}" dt="2023-02-02T21:45:21.576" v="6925" actId="207"/>
        <pc:sldMkLst>
          <pc:docMk/>
          <pc:sldMk cId="1242969868" sldId="1446"/>
        </pc:sldMkLst>
        <pc:spChg chg="mod">
          <ac:chgData name="Brian Batke" userId="7b0d4bb8-63e0-4452-b728-0bffd42d65ee" providerId="ADAL" clId="{74A82272-313D-46D7-ADD5-023B6668195F}" dt="2023-02-02T21:42:56.392" v="6648" actId="20577"/>
          <ac:spMkLst>
            <pc:docMk/>
            <pc:sldMk cId="1242969868" sldId="1446"/>
            <ac:spMk id="4" creationId="{DB709E43-0739-4D6A-A572-7A71DBA6A66A}"/>
          </ac:spMkLst>
        </pc:spChg>
        <pc:spChg chg="mod">
          <ac:chgData name="Brian Batke" userId="7b0d4bb8-63e0-4452-b728-0bffd42d65ee" providerId="ADAL" clId="{74A82272-313D-46D7-ADD5-023B6668195F}" dt="2023-02-02T21:45:21.576" v="6925" actId="207"/>
          <ac:spMkLst>
            <pc:docMk/>
            <pc:sldMk cId="1242969868" sldId="1446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34.355" v="95" actId="47"/>
        <pc:sldMkLst>
          <pc:docMk/>
          <pc:sldMk cId="1288318182" sldId="1446"/>
        </pc:sldMkLst>
      </pc:sldChg>
      <pc:sldChg chg="modSp add mod ord">
        <pc:chgData name="Brian Batke" userId="7b0d4bb8-63e0-4452-b728-0bffd42d65ee" providerId="ADAL" clId="{74A82272-313D-46D7-ADD5-023B6668195F}" dt="2023-02-02T20:50:00.719" v="5680" actId="20577"/>
        <pc:sldMkLst>
          <pc:docMk/>
          <pc:sldMk cId="1321908241" sldId="1447"/>
        </pc:sldMkLst>
        <pc:spChg chg="mod">
          <ac:chgData name="Brian Batke" userId="7b0d4bb8-63e0-4452-b728-0bffd42d65ee" providerId="ADAL" clId="{74A82272-313D-46D7-ADD5-023B6668195F}" dt="2023-02-02T20:25:50.434" v="5286" actId="20577"/>
          <ac:spMkLst>
            <pc:docMk/>
            <pc:sldMk cId="1321908241" sldId="1447"/>
            <ac:spMk id="4" creationId="{DB709E43-0739-4D6A-A572-7A71DBA6A66A}"/>
          </ac:spMkLst>
        </pc:spChg>
        <pc:spChg chg="mod">
          <ac:chgData name="Brian Batke" userId="7b0d4bb8-63e0-4452-b728-0bffd42d65ee" providerId="ADAL" clId="{74A82272-313D-46D7-ADD5-023B6668195F}" dt="2023-02-02T20:50:00.719" v="5680" actId="20577"/>
          <ac:spMkLst>
            <pc:docMk/>
            <pc:sldMk cId="1321908241" sldId="1447"/>
            <ac:spMk id="5" creationId="{3B7A946B-1D8C-49BE-A795-013844BBEF79}"/>
          </ac:spMkLst>
        </pc:spChg>
      </pc:sldChg>
      <pc:sldChg chg="del">
        <pc:chgData name="Brian Batke" userId="7b0d4bb8-63e0-4452-b728-0bffd42d65ee" providerId="ADAL" clId="{74A82272-313D-46D7-ADD5-023B6668195F}" dt="2023-01-30T19:43:32.467" v="92" actId="47"/>
        <pc:sldMkLst>
          <pc:docMk/>
          <pc:sldMk cId="2558230926" sldId="1447"/>
        </pc:sldMkLst>
      </pc:sldChg>
      <pc:sldChg chg="add del">
        <pc:chgData name="Brian Batke" userId="7b0d4bb8-63e0-4452-b728-0bffd42d65ee" providerId="ADAL" clId="{74A82272-313D-46D7-ADD5-023B6668195F}" dt="2023-01-31T00:15:28.452" v="3507" actId="47"/>
        <pc:sldMkLst>
          <pc:docMk/>
          <pc:sldMk cId="3535924054" sldId="1447"/>
        </pc:sldMkLst>
      </pc:sldChg>
      <pc:sldChg chg="del">
        <pc:chgData name="Brian Batke" userId="7b0d4bb8-63e0-4452-b728-0bffd42d65ee" providerId="ADAL" clId="{74A82272-313D-46D7-ADD5-023B6668195F}" dt="2023-01-30T19:43:41.222" v="102" actId="47"/>
        <pc:sldMkLst>
          <pc:docMk/>
          <pc:sldMk cId="1140070141" sldId="1448"/>
        </pc:sldMkLst>
      </pc:sldChg>
      <pc:sldChg chg="del">
        <pc:chgData name="Brian Batke" userId="7b0d4bb8-63e0-4452-b728-0bffd42d65ee" providerId="ADAL" clId="{74A82272-313D-46D7-ADD5-023B6668195F}" dt="2023-01-30T19:43:35.402" v="97" actId="47"/>
        <pc:sldMkLst>
          <pc:docMk/>
          <pc:sldMk cId="2994841996" sldId="1449"/>
        </pc:sldMkLst>
      </pc:sldChg>
      <pc:sldChg chg="del">
        <pc:chgData name="Brian Batke" userId="7b0d4bb8-63e0-4452-b728-0bffd42d65ee" providerId="ADAL" clId="{74A82272-313D-46D7-ADD5-023B6668195F}" dt="2023-01-30T19:43:36.286" v="98" actId="47"/>
        <pc:sldMkLst>
          <pc:docMk/>
          <pc:sldMk cId="642332335" sldId="1450"/>
        </pc:sldMkLst>
      </pc:sldChg>
      <pc:sldChg chg="del">
        <pc:chgData name="Brian Batke" userId="7b0d4bb8-63e0-4452-b728-0bffd42d65ee" providerId="ADAL" clId="{74A82272-313D-46D7-ADD5-023B6668195F}" dt="2023-01-30T19:43:30.334" v="88" actId="47"/>
        <pc:sldMkLst>
          <pc:docMk/>
          <pc:sldMk cId="3892646996" sldId="1451"/>
        </pc:sldMkLst>
      </pc:sldChg>
      <pc:sldChg chg="del">
        <pc:chgData name="Brian Batke" userId="7b0d4bb8-63e0-4452-b728-0bffd42d65ee" providerId="ADAL" clId="{74A82272-313D-46D7-ADD5-023B6668195F}" dt="2023-01-30T19:43:30.880" v="89" actId="47"/>
        <pc:sldMkLst>
          <pc:docMk/>
          <pc:sldMk cId="2739343123" sldId="1452"/>
        </pc:sldMkLst>
      </pc:sldChg>
      <pc:sldChg chg="del">
        <pc:chgData name="Brian Batke" userId="7b0d4bb8-63e0-4452-b728-0bffd42d65ee" providerId="ADAL" clId="{74A82272-313D-46D7-ADD5-023B6668195F}" dt="2023-01-30T19:43:33.841" v="94" actId="47"/>
        <pc:sldMkLst>
          <pc:docMk/>
          <pc:sldMk cId="3902657866" sldId="14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27F9A-9D8C-451D-B739-8CCFD5F8C3A9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EAF68-EA56-4B5F-833A-8DDA0CC9A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914400" y="1752604"/>
            <a:ext cx="10363200" cy="160019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baseline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Presentation Title 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914400" y="3505203"/>
            <a:ext cx="10363200" cy="1306111"/>
          </a:xfrm>
        </p:spPr>
        <p:txBody>
          <a:bodyPr lIns="45720" rIns="45720"/>
          <a:lstStyle>
            <a:lvl1pPr marL="0" marR="64008" indent="0" algn="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Your Name</a:t>
            </a:r>
          </a:p>
          <a:p>
            <a:r>
              <a:rPr kumimoji="0" lang="en-US" dirty="0"/>
              <a:t>Your Title</a:t>
            </a:r>
          </a:p>
          <a:p>
            <a:r>
              <a:rPr kumimoji="0" lang="en-US" dirty="0"/>
              <a:t>Your Company Name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-5018" y="4945912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161269"/>
            <a:ext cx="2108200" cy="77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8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F415574-F0F9-433E-8187-C9E87FE81CF9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15939" y="260350"/>
            <a:ext cx="8893174" cy="50482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08060D21-23EA-443D-A611-5CEBDF1183C5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52470" y="5408181"/>
            <a:ext cx="10017158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24" hasCustomPrompt="1"/>
          </p:nvPr>
        </p:nvSpPr>
        <p:spPr>
          <a:xfrm>
            <a:off x="263525" y="4683699"/>
            <a:ext cx="9576891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15939" y="4653136"/>
            <a:ext cx="8893174" cy="1512168"/>
          </a:xfrm>
        </p:spPr>
        <p:txBody>
          <a:bodyPr/>
          <a:lstStyle>
            <a:lvl1pPr>
              <a:lnSpc>
                <a:spcPts val="56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07935" y="3752515"/>
            <a:ext cx="1123569" cy="936625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de-DE" dirty="0"/>
              <a:t>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1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0"/>
            <a:ext cx="12192000" cy="6858000"/>
          </a:xfrm>
        </p:spPr>
        <p:txBody>
          <a:bodyPr tIns="900000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noProof="0" dirty="0"/>
              <a:t>Please Upload New Picture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84810EA-FFEF-4BBD-A4A6-CC8687D621E2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507935" y="3752515"/>
            <a:ext cx="1123569" cy="936625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de-DE" dirty="0"/>
              <a:t>01</a:t>
            </a:r>
            <a:endParaRPr lang="en-US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24" hasCustomPrompt="1"/>
          </p:nvPr>
        </p:nvSpPr>
        <p:spPr>
          <a:xfrm>
            <a:off x="252470" y="5408181"/>
            <a:ext cx="10017158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25" hasCustomPrompt="1"/>
          </p:nvPr>
        </p:nvSpPr>
        <p:spPr>
          <a:xfrm>
            <a:off x="263525" y="4683699"/>
            <a:ext cx="9576891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15939" y="4653136"/>
            <a:ext cx="8893174" cy="1512168"/>
          </a:xfrm>
        </p:spPr>
        <p:txBody>
          <a:bodyPr/>
          <a:lstStyle>
            <a:lvl1pPr>
              <a:lnSpc>
                <a:spcPts val="56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24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5936" y="1268413"/>
            <a:ext cx="11160127" cy="515937"/>
          </a:xfrm>
        </p:spPr>
        <p:txBody>
          <a:bodyPr lIns="0" anchor="ctr">
            <a:normAutofit/>
          </a:bodyPr>
          <a:lstStyle>
            <a:lvl1pPr marL="0" indent="0" algn="l">
              <a:lnSpc>
                <a:spcPct val="86000"/>
              </a:lnSpc>
              <a:spcBef>
                <a:spcPts val="0"/>
              </a:spcBef>
              <a:buNone/>
              <a:defRPr lang="en-US" sz="2400" kern="800" spc="-13" noProof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lnSpc>
                <a:spcPct val="86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noProof="0" dirty="0"/>
              <a:t>Click here to edit subtitle</a:t>
            </a:r>
          </a:p>
        </p:txBody>
      </p:sp>
      <p:sp>
        <p:nvSpPr>
          <p:cNvPr id="156" name="Datumsplatzhalter 15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F975B2-3E73-465C-B010-8228D0E3786C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57" name="Fußzeilenplatzhalter 15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58" name="Foliennummernplatzhalter 15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9" hasCustomPrompt="1"/>
          </p:nvPr>
        </p:nvSpPr>
        <p:spPr>
          <a:xfrm>
            <a:off x="508000" y="2036762"/>
            <a:ext cx="11168062" cy="40671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49263" indent="-182563"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638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507600" y="2036762"/>
            <a:ext cx="5580062" cy="4067175"/>
          </a:xfrm>
        </p:spPr>
        <p:txBody>
          <a:bodyPr r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0" name="Inhaltsplatzhalter 8"/>
          <p:cNvSpPr>
            <a:spLocks noGrp="1"/>
          </p:cNvSpPr>
          <p:nvPr>
            <p:ph sz="quarter" idx="12" hasCustomPrompt="1"/>
          </p:nvPr>
        </p:nvSpPr>
        <p:spPr>
          <a:xfrm>
            <a:off x="6096001" y="2036762"/>
            <a:ext cx="5580062" cy="4067175"/>
          </a:xfrm>
        </p:spPr>
        <p:txBody>
          <a:bodyPr l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5936" y="1268413"/>
            <a:ext cx="11160127" cy="515937"/>
          </a:xfrm>
        </p:spPr>
        <p:txBody>
          <a:bodyPr lIns="0" anchor="ctr">
            <a:normAutofit/>
          </a:bodyPr>
          <a:lstStyle>
            <a:lvl1pPr marL="0" indent="0" algn="l">
              <a:lnSpc>
                <a:spcPct val="86000"/>
              </a:lnSpc>
              <a:spcBef>
                <a:spcPts val="0"/>
              </a:spcBef>
              <a:buNone/>
              <a:defRPr lang="en-US" sz="2400" kern="800" spc="-13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noProof="0" dirty="0"/>
              <a:t>Click here to edit subtitle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4E16DAF-513F-4812-AF83-94BC0BFF9BCB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0423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507600" y="2036762"/>
            <a:ext cx="3725319" cy="4067175"/>
          </a:xfrm>
        </p:spPr>
        <p:txBody>
          <a:bodyPr r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0" name="Inhaltsplatzhalter 8"/>
          <p:cNvSpPr>
            <a:spLocks noGrp="1"/>
          </p:cNvSpPr>
          <p:nvPr>
            <p:ph sz="quarter" idx="12" hasCustomPrompt="1"/>
          </p:nvPr>
        </p:nvSpPr>
        <p:spPr>
          <a:xfrm>
            <a:off x="4241258" y="2036762"/>
            <a:ext cx="3714737" cy="4067175"/>
          </a:xfrm>
        </p:spPr>
        <p:txBody>
          <a:bodyPr lIns="72000" t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5936" y="1268413"/>
            <a:ext cx="11160127" cy="515937"/>
          </a:xfrm>
        </p:spPr>
        <p:txBody>
          <a:bodyPr lIns="0" anchor="ctr">
            <a:normAutofit/>
          </a:bodyPr>
          <a:lstStyle>
            <a:lvl1pPr marL="0" indent="0" algn="l">
              <a:lnSpc>
                <a:spcPct val="86000"/>
              </a:lnSpc>
              <a:spcBef>
                <a:spcPts val="0"/>
              </a:spcBef>
              <a:buNone/>
              <a:defRPr lang="en-US" sz="2400" kern="800" spc="-13" noProof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noProof="0" dirty="0"/>
              <a:t>Click here to edit subtitle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83F372F-64BC-4219-87BB-9FDD37E8ACA8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22" hasCustomPrompt="1"/>
          </p:nvPr>
        </p:nvSpPr>
        <p:spPr>
          <a:xfrm>
            <a:off x="7967663" y="2036762"/>
            <a:ext cx="3719512" cy="4067175"/>
          </a:xfrm>
        </p:spPr>
        <p:txBody>
          <a:bodyPr l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8761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 and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atumsplatzhalter 15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11C89D-F822-4F47-85CB-39EC61EC4571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57" name="Fußzeilenplatzhalter 15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58" name="Foliennummernplatzhalter 15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9" hasCustomPrompt="1"/>
          </p:nvPr>
        </p:nvSpPr>
        <p:spPr>
          <a:xfrm>
            <a:off x="508000" y="1268413"/>
            <a:ext cx="11168062" cy="4835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49263" indent="-182563"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8704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507600" y="1268413"/>
            <a:ext cx="5580062" cy="4835524"/>
          </a:xfrm>
        </p:spPr>
        <p:txBody>
          <a:bodyPr r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0" name="Inhaltsplatzhalter 8"/>
          <p:cNvSpPr>
            <a:spLocks noGrp="1"/>
          </p:cNvSpPr>
          <p:nvPr>
            <p:ph sz="quarter" idx="12" hasCustomPrompt="1"/>
          </p:nvPr>
        </p:nvSpPr>
        <p:spPr>
          <a:xfrm>
            <a:off x="6096001" y="1268413"/>
            <a:ext cx="5580062" cy="4835524"/>
          </a:xfrm>
        </p:spPr>
        <p:txBody>
          <a:bodyPr l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889F645-A393-49DD-814C-24E0ACBF150C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099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507600" y="1268413"/>
            <a:ext cx="3725319" cy="4835524"/>
          </a:xfrm>
        </p:spPr>
        <p:txBody>
          <a:bodyPr r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0" name="Inhaltsplatzhalter 8"/>
          <p:cNvSpPr>
            <a:spLocks noGrp="1"/>
          </p:cNvSpPr>
          <p:nvPr>
            <p:ph sz="quarter" idx="12" hasCustomPrompt="1"/>
          </p:nvPr>
        </p:nvSpPr>
        <p:spPr>
          <a:xfrm>
            <a:off x="4241258" y="1268413"/>
            <a:ext cx="3714737" cy="4835524"/>
          </a:xfrm>
        </p:spPr>
        <p:txBody>
          <a:bodyPr lIns="72000" t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49C0BDEE-8172-4E93-B3C3-178AE7B387E9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22" hasCustomPrompt="1"/>
          </p:nvPr>
        </p:nvSpPr>
        <p:spPr>
          <a:xfrm>
            <a:off x="7967663" y="1268413"/>
            <a:ext cx="3719512" cy="4835524"/>
          </a:xfrm>
        </p:spPr>
        <p:txBody>
          <a:bodyPr lIns="108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57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, Picture and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atumsplatzhalter 15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CDB5D5-8AB9-482A-84C3-E044C0B795FB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57" name="Fußzeilenplatzhalter 15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58" name="Foliennummernplatzhalter 15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9" hasCustomPrompt="1"/>
          </p:nvPr>
        </p:nvSpPr>
        <p:spPr>
          <a:xfrm>
            <a:off x="6096000" y="1268413"/>
            <a:ext cx="5580062" cy="4835524"/>
          </a:xfrm>
        </p:spPr>
        <p:txBody>
          <a:bodyPr lIns="21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49263" indent="-182563"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20" hasCustomPrompt="1"/>
          </p:nvPr>
        </p:nvSpPr>
        <p:spPr>
          <a:xfrm>
            <a:off x="508000" y="1268413"/>
            <a:ext cx="5588000" cy="48355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Please Upload New Picture</a:t>
            </a:r>
          </a:p>
        </p:txBody>
      </p:sp>
    </p:spTree>
    <p:extLst>
      <p:ext uri="{BB962C8B-B14F-4D97-AF65-F5344CB8AC3E}">
        <p14:creationId xmlns:p14="http://schemas.microsoft.com/office/powerpoint/2010/main" val="215504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3680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, One Column and free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atumsplatzhalter 15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8FB99C-BE3A-46F3-92F9-9E0DD25B4D79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57" name="Fußzeilenplatzhalter 15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58" name="Foliennummernplatzhalter 15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Inhaltsplatzhalter 5"/>
          <p:cNvSpPr>
            <a:spLocks noGrp="1"/>
          </p:cNvSpPr>
          <p:nvPr>
            <p:ph sz="quarter" idx="19" hasCustomPrompt="1"/>
          </p:nvPr>
        </p:nvSpPr>
        <p:spPr>
          <a:xfrm>
            <a:off x="515939" y="1268413"/>
            <a:ext cx="5580061" cy="4835524"/>
          </a:xfrm>
        </p:spPr>
        <p:txBody>
          <a:bodyPr lIns="0" rIns="21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49263" indent="-182563">
              <a:defRPr/>
            </a:lvl5pPr>
            <a:lvl8pPr>
              <a:buSzPct val="100000"/>
              <a:defRPr/>
            </a:lvl8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</p:spTree>
    <p:extLst>
      <p:ext uri="{BB962C8B-B14F-4D97-AF65-F5344CB8AC3E}">
        <p14:creationId xmlns:p14="http://schemas.microsoft.com/office/powerpoint/2010/main" val="134959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0F958E54-69AE-4930-9D51-32D83B5A6D0B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Inhaltsplatzhalter 5"/>
          <p:cNvSpPr>
            <a:spLocks noGrp="1"/>
          </p:cNvSpPr>
          <p:nvPr>
            <p:ph sz="quarter" idx="22" hasCustomPrompt="1"/>
          </p:nvPr>
        </p:nvSpPr>
        <p:spPr>
          <a:xfrm>
            <a:off x="515938" y="1268413"/>
            <a:ext cx="11160123" cy="4835525"/>
          </a:xfrm>
        </p:spPr>
        <p:txBody>
          <a:bodyPr/>
          <a:lstStyle>
            <a:lvl1pPr marL="400050" indent="-400050">
              <a:buFont typeface="+mj-lt"/>
              <a:buAutoNum type="arabicPeriod"/>
              <a:defRPr sz="2200" b="0" i="0">
                <a:solidFill>
                  <a:schemeClr val="tx1"/>
                </a:solidFill>
              </a:defRPr>
            </a:lvl1pPr>
            <a:lvl2pPr marL="419100" indent="0">
              <a:defRPr/>
            </a:lvl2pPr>
            <a:lvl3pPr marL="609600" indent="-182563"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15939" y="260350"/>
            <a:ext cx="8893174" cy="50482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List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3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8E64B1F-C1C2-44AA-B7D4-BD414FC292EF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07935" y="765176"/>
            <a:ext cx="11168128" cy="503238"/>
          </a:xfrm>
        </p:spPr>
        <p:txBody>
          <a:bodyPr lIns="0" anchor="ctr">
            <a:normAutofit/>
          </a:bodyPr>
          <a:lstStyle>
            <a:lvl1pPr marL="0" indent="0" algn="l">
              <a:lnSpc>
                <a:spcPct val="86000"/>
              </a:lnSpc>
              <a:spcBef>
                <a:spcPts val="0"/>
              </a:spcBef>
              <a:buNone/>
              <a:defRPr lang="en-US" sz="2400" kern="800" spc="-13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noProof="0" dirty="0"/>
              <a:t>Click here to edit subtitle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78C2472-BD20-4656-8245-73EA38DAAE1A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15939" y="260350"/>
            <a:ext cx="8893174" cy="504825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935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472B9316-D17B-462E-8AC2-A9762D7E4607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noProof="0"/>
              <a:t>TTTech Confidential and Proprietary Information</a:t>
            </a:r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3738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CFFAD5-076D-47B4-80F7-598F63A14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8D1A-55F6-4374-AAC0-B49C30BF2BB8}" type="datetime4">
              <a:rPr lang="en-US" smtClean="0"/>
              <a:t>February 3, 2023</a:t>
            </a:fld>
            <a:endParaRPr lang="de-DE"/>
          </a:p>
        </p:txBody>
      </p:sp>
      <p:graphicFrame>
        <p:nvGraphicFramePr>
          <p:cNvPr id="12" name="Tabelle 6">
            <a:extLst>
              <a:ext uri="{FF2B5EF4-FFF2-40B4-BE49-F238E27FC236}">
                <a16:creationId xmlns:a16="http://schemas.microsoft.com/office/drawing/2014/main" id="{43CF9002-571C-4CF6-8BD5-D0BA4B22EDD8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660335" y="3945084"/>
          <a:ext cx="11160128" cy="251960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90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6913">
                <a:tc>
                  <a:txBody>
                    <a:bodyPr/>
                    <a:lstStyle/>
                    <a:p>
                      <a:r>
                        <a:rPr lang="en-US" sz="1200" dirty="0"/>
                        <a:t>Vienna, Austria (Headquarters)</a:t>
                      </a:r>
                    </a:p>
                  </a:txBody>
                  <a:tcPr marL="180000" marR="180000" marT="18000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USA</a:t>
                      </a:r>
                    </a:p>
                  </a:txBody>
                  <a:tcPr marL="180000" marR="180000" marT="180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Japan</a:t>
                      </a:r>
                    </a:p>
                  </a:txBody>
                  <a:tcPr marL="180000" marR="180000" marT="180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China</a:t>
                      </a:r>
                    </a:p>
                  </a:txBody>
                  <a:tcPr marL="180000" marR="180000" marT="180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348">
                <a:tc>
                  <a:txBody>
                    <a:bodyPr/>
                    <a:lstStyle/>
                    <a:p>
                      <a:r>
                        <a:rPr lang="en-US" sz="1200" dirty="0"/>
                        <a:t>Phone +43 1 585 34 34-0</a:t>
                      </a:r>
                    </a:p>
                    <a:p>
                      <a:r>
                        <a:rPr lang="en-US" sz="1200" dirty="0"/>
                        <a:t>office@tttech.com</a:t>
                      </a:r>
                    </a:p>
                    <a:p>
                      <a:endParaRPr lang="en-US" sz="1200" dirty="0"/>
                    </a:p>
                  </a:txBody>
                  <a:tcPr marL="180000" marR="180000" marT="18000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Phone +1 978 933 7979</a:t>
                      </a:r>
                    </a:p>
                    <a:p>
                      <a:r>
                        <a:rPr lang="en-US" sz="1200" dirty="0"/>
                        <a:t>usa@tttech.com</a:t>
                      </a:r>
                    </a:p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Phone +81 52 485 5898</a:t>
                      </a:r>
                    </a:p>
                    <a:p>
                      <a:r>
                        <a:rPr lang="en-US" sz="1200" dirty="0"/>
                        <a:t>office@tttech.jp</a:t>
                      </a:r>
                    </a:p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Phone +86 21 5015 2925-0</a:t>
                      </a:r>
                    </a:p>
                    <a:p>
                      <a:r>
                        <a:rPr lang="en-US" sz="1200" dirty="0"/>
                        <a:t>china@tttech.com</a:t>
                      </a:r>
                    </a:p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348">
                <a:tc>
                  <a:txBody>
                    <a:bodyPr/>
                    <a:lstStyle/>
                    <a:p>
                      <a:r>
                        <a:rPr lang="de-DE" sz="1200" dirty="0"/>
                        <a:t>www.tttech.com</a:t>
                      </a:r>
                      <a:endParaRPr lang="en-US" sz="1200" dirty="0"/>
                    </a:p>
                  </a:txBody>
                  <a:tcPr marL="180000" marR="180000" marT="18000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80000" marR="180000" marT="180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Picture 1">
            <a:extLst>
              <a:ext uri="{FF2B5EF4-FFF2-40B4-BE49-F238E27FC236}">
                <a16:creationId xmlns:a16="http://schemas.microsoft.com/office/drawing/2014/main" id="{696852AB-9B15-4287-BA61-9B4FD4C0FD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4265718" y="2069232"/>
            <a:ext cx="3949361" cy="1080120"/>
          </a:xfrm>
          <a:prstGeom prst="rect">
            <a:avLst/>
          </a:prstGeom>
        </p:spPr>
      </p:pic>
      <p:sp>
        <p:nvSpPr>
          <p:cNvPr id="14" name="Rechteck 9">
            <a:extLst>
              <a:ext uri="{FF2B5EF4-FFF2-40B4-BE49-F238E27FC236}">
                <a16:creationId xmlns:a16="http://schemas.microsoft.com/office/drawing/2014/main" id="{F83AF419-7B5B-4CF8-A82E-890DC08AC3AB}"/>
              </a:ext>
            </a:extLst>
          </p:cNvPr>
          <p:cNvSpPr/>
          <p:nvPr userDrawn="1"/>
        </p:nvSpPr>
        <p:spPr>
          <a:xfrm>
            <a:off x="10064824" y="197024"/>
            <a:ext cx="1944216" cy="79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3E0094F1-C29C-4103-8C47-61381624D5D0}"/>
              </a:ext>
            </a:extLst>
          </p:cNvPr>
          <p:cNvSpPr txBox="1">
            <a:spLocks/>
          </p:cNvSpPr>
          <p:nvPr userDrawn="1"/>
        </p:nvSpPr>
        <p:spPr>
          <a:xfrm>
            <a:off x="4007767" y="6452988"/>
            <a:ext cx="7660295" cy="15101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700"/>
              </a:spcAft>
            </a:pPr>
            <a:r>
              <a:rPr lang="en-US" altLang="de-DE" dirty="0">
                <a:solidFill>
                  <a:schemeClr val="bg1">
                    <a:lumMod val="50000"/>
                  </a:schemeClr>
                </a:solidFill>
              </a:rPr>
              <a:t>Copyright © </a:t>
            </a:r>
            <a:r>
              <a:rPr lang="en-US" altLang="de-DE" dirty="0" err="1">
                <a:solidFill>
                  <a:schemeClr val="bg1">
                    <a:lumMod val="50000"/>
                  </a:schemeClr>
                </a:solidFill>
              </a:rPr>
              <a:t>TTTech</a:t>
            </a:r>
            <a:r>
              <a:rPr lang="en-US" alt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de-DE" dirty="0" err="1">
                <a:solidFill>
                  <a:schemeClr val="bg1">
                    <a:lumMod val="50000"/>
                  </a:schemeClr>
                </a:solidFill>
              </a:rPr>
              <a:t>Computertechnik</a:t>
            </a:r>
            <a:r>
              <a:rPr lang="en-US" altLang="de-DE" dirty="0">
                <a:solidFill>
                  <a:schemeClr val="bg1">
                    <a:lumMod val="50000"/>
                  </a:schemeClr>
                </a:solidFill>
              </a:rPr>
              <a:t> AG.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4422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OBS\19_DMCGROUP\PP_AKTUELL_2014\RES\16zu9_Grid_PNG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E:\JOBS\19_DMCGROUP\PP_AKTUELL_2014\RES\16zu9_Grid_PNG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4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84D4D2D8-A78E-4B54-A475-5F58A3DC469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481331"/>
            <a:ext cx="5384800" cy="4525963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6197600" y="1493840"/>
            <a:ext cx="5384800" cy="4525963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20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84D4D2D8-A78E-4B54-A475-5F58A3DC469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02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84D4D2D8-A78E-4B54-A475-5F58A3DC469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4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600" y="468000"/>
            <a:ext cx="11886000" cy="49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148168" y="1270001"/>
            <a:ext cx="5947832" cy="5038724"/>
          </a:xfrm>
        </p:spPr>
        <p:txBody>
          <a:bodyPr/>
          <a:lstStyle>
            <a:lvl1pPr>
              <a:spcBef>
                <a:spcPts val="1100"/>
              </a:spcBef>
              <a:defRPr/>
            </a:lvl1pPr>
            <a:lvl2pPr>
              <a:spcBef>
                <a:spcPts val="500"/>
              </a:spcBef>
              <a:defRPr/>
            </a:lvl2pPr>
            <a:lvl3pPr>
              <a:spcBef>
                <a:spcPts val="500"/>
              </a:spcBef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153602" y="144002"/>
            <a:ext cx="11891433" cy="507831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6096001" y="1089025"/>
            <a:ext cx="6096000" cy="3600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6"/>
          </p:nvPr>
        </p:nvSpPr>
        <p:spPr>
          <a:xfrm>
            <a:off x="6096002" y="4689476"/>
            <a:ext cx="3062817" cy="17986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9158819" y="4689475"/>
            <a:ext cx="3033183" cy="17986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8"/>
          </p:nvPr>
        </p:nvSpPr>
        <p:spPr>
          <a:xfrm>
            <a:off x="6695017" y="6488116"/>
            <a:ext cx="4682067" cy="369887"/>
          </a:xfrm>
          <a:prstGeom prst="rect">
            <a:avLst/>
          </a:prstGeom>
        </p:spPr>
        <p:txBody>
          <a:bodyPr lIns="0" rIns="0" anchor="ctr" anchorCtr="0"/>
          <a:lstStyle>
            <a:lvl1pPr algn="r" eaLnBrk="1" hangingPunct="1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9"/>
          </p:nvPr>
        </p:nvSpPr>
        <p:spPr>
          <a:xfrm>
            <a:off x="11377084" y="6488116"/>
            <a:ext cx="660400" cy="369887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527A2F69-54B9-4CBF-A086-79F0AAA623C5}" type="slidenum">
              <a:rPr lang="de-DE">
                <a:solidFill>
                  <a:prstClr val="white"/>
                </a:solidFill>
              </a:rPr>
              <a:pPr/>
              <a:t>‹#›</a:t>
            </a:fld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7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with Callout 2">
    <p:bg>
      <p:bgPr>
        <a:blipFill dpi="0" rotWithShape="1">
          <a:blip r:embed="rId2">
            <a:lum/>
          </a:blip>
          <a:srcRect/>
          <a:stretch>
            <a:fillRect l="-5000" t="-9000" r="-5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3F094F0D-FC5F-2A4E-BF65-B38A88BC968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744" y="1393903"/>
            <a:ext cx="7091972" cy="767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purus lectus </a:t>
            </a:r>
            <a:r>
              <a:rPr lang="en-US" dirty="0" err="1"/>
              <a:t>malesuada</a:t>
            </a:r>
            <a:r>
              <a:rPr lang="en-US" dirty="0"/>
              <a:t> libero.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F8EAE426-B9BF-CE4A-A288-9DC2F7CEAD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1745" y="2531947"/>
            <a:ext cx="7091972" cy="3716453"/>
          </a:xfrm>
          <a:prstGeom prst="rect">
            <a:avLst/>
          </a:prstGeom>
        </p:spPr>
        <p:txBody>
          <a:bodyPr anchor="t"/>
          <a:lstStyle>
            <a:lvl1pPr marL="144434" indent="-144434">
              <a:buClrTx/>
              <a:buFont typeface="Arial" panose="020B0604020202020204" pitchFamily="34" charset="0"/>
              <a:buChar char="•"/>
              <a:tabLst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Lorem ipsum dolor sit amet, consectetuer adipiscing elit. 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A4BDDBC-1CC3-6648-98E7-CEED230411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744" y="795289"/>
            <a:ext cx="11428512" cy="299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/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Click to edit subhead content and make sure it is in sentence case or delete if not needed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5360E0-E5C5-124D-BD0C-135207DAA5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03919F-4534-2247-A566-C1F8E1EEED0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7962749" y="1371601"/>
            <a:ext cx="0" cy="4667693"/>
          </a:xfrm>
          <a:prstGeom prst="line">
            <a:avLst/>
          </a:prstGeom>
          <a:noFill/>
          <a:ln w="25400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D2957AC-6A91-074D-8CB1-0AC0F537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4786" y="1371599"/>
            <a:ext cx="3365470" cy="4876801"/>
          </a:xfrm>
          <a:prstGeom prst="rect">
            <a:avLst/>
          </a:prstGeom>
        </p:spPr>
        <p:txBody>
          <a:bodyPr anchor="ctr"/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tabLst/>
              <a:defRPr sz="2000" b="1">
                <a:solidFill>
                  <a:schemeClr val="accent2"/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Click here to add a slide takeaway or call to action. You may change the color of this text to match the content when necessary.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951360-5761-E842-9D5E-9848EB5EF9C5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569111"/>
            <a:ext cx="381744" cy="0"/>
          </a:xfrm>
          <a:prstGeom prst="line">
            <a:avLst/>
          </a:prstGeom>
          <a:noFill/>
          <a:ln w="25400" cap="rnd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4891345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00" y="5577360"/>
            <a:ext cx="5591176" cy="515936"/>
          </a:xfrm>
        </p:spPr>
        <p:txBody>
          <a:bodyPr lIns="432000" anchor="ctr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fld id="{7A5943B6-93BA-43DF-B1FD-F5C5359141D5}" type="datetime4">
              <a:rPr lang="en-US" smtClean="0"/>
              <a:t>February 3, 2023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096000" y="5049180"/>
            <a:ext cx="5580062" cy="515936"/>
          </a:xfrm>
        </p:spPr>
        <p:txBody>
          <a:bodyPr lIns="432000" anchor="ctr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TTTech Confidential and Proprietary Information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95999" y="1784351"/>
            <a:ext cx="5580063" cy="2040693"/>
          </a:xfrm>
        </p:spPr>
        <p:txBody>
          <a:bodyPr lIns="432000" tIns="0" anchor="b"/>
          <a:lstStyle>
            <a:lvl1pPr algn="r">
              <a:lnSpc>
                <a:spcPts val="48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1" y="3825044"/>
            <a:ext cx="5577346" cy="1224135"/>
          </a:xfrm>
        </p:spPr>
        <p:txBody>
          <a:bodyPr anchor="ctr"/>
          <a:lstStyle>
            <a:lvl1pPr algn="r">
              <a:defRPr sz="2800"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8413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aim o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22" hasCustomPrompt="1"/>
          </p:nvPr>
        </p:nvSpPr>
        <p:spPr>
          <a:xfrm>
            <a:off x="1" y="0"/>
            <a:ext cx="12197160" cy="6872301"/>
          </a:xfrm>
        </p:spPr>
        <p:txBody>
          <a:bodyPr tIns="864000"/>
          <a:lstStyle>
            <a:lvl1pPr algn="ctr">
              <a:defRPr/>
            </a:lvl1pPr>
          </a:lstStyle>
          <a:p>
            <a:r>
              <a:rPr lang="en-US" noProof="0" dirty="0"/>
              <a:t>Please Upload New Picture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56526" y="3217378"/>
            <a:ext cx="7895758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3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52470" y="2497298"/>
            <a:ext cx="7895758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63525" y="1772816"/>
            <a:ext cx="7548729" cy="679674"/>
          </a:xfrm>
          <a:solidFill>
            <a:schemeClr val="accent1">
              <a:alpha val="85000"/>
            </a:schemeClr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en-US" noProof="0" dirty="0" err="1"/>
              <a:t>Backgroundxxxxxxxxxxxxxxxxxxxxxx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5939" y="1772816"/>
            <a:ext cx="8893174" cy="2308360"/>
          </a:xfrm>
        </p:spPr>
        <p:txBody>
          <a:bodyPr/>
          <a:lstStyle>
            <a:lvl1pPr>
              <a:lnSpc>
                <a:spcPts val="56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861A0F84-45C1-4A0D-AE0B-E02C61490733}" type="datetime4">
              <a:rPr lang="en-US" noProof="0" smtClean="0"/>
              <a:t>February 3, 2023</a:t>
            </a:fld>
            <a:endParaRPr lang="en-US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46BA1D-85D8-4A66-B78C-46ED6382B9BC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14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2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9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endParaRPr lang="en-US" sz="1200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144553"/>
            <a:ext cx="15875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2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939" y="260350"/>
            <a:ext cx="8893174" cy="900350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35" y="1784350"/>
            <a:ext cx="11168128" cy="43195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Level 1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 </a:t>
            </a:r>
          </a:p>
          <a:p>
            <a:pPr lvl="4"/>
            <a:r>
              <a:rPr lang="en-US" dirty="0"/>
              <a:t>Level 5</a:t>
            </a:r>
          </a:p>
          <a:p>
            <a:pPr lvl="5"/>
            <a:r>
              <a:rPr lang="en-US" dirty="0"/>
              <a:t>Level 6</a:t>
            </a:r>
          </a:p>
          <a:p>
            <a:pPr lvl="6"/>
            <a:r>
              <a:rPr lang="en-US" dirty="0"/>
              <a:t>Level 7</a:t>
            </a:r>
          </a:p>
          <a:p>
            <a:pPr lvl="7"/>
            <a:r>
              <a:rPr lang="en-US" dirty="0"/>
              <a:t>Level 8</a:t>
            </a:r>
          </a:p>
          <a:p>
            <a:pPr lvl="8"/>
            <a:r>
              <a:rPr lang="en-US" dirty="0"/>
              <a:t>Level 9</a:t>
            </a:r>
          </a:p>
          <a:p>
            <a:pPr lvl="4"/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507935" y="6356351"/>
            <a:ext cx="1195577" cy="24765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42DAEA-637B-4934-9B13-D25C9AA3D582}" type="datetime4">
              <a:rPr lang="en-US" smtClean="0"/>
              <a:t>February 3, 2023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1703512" y="6356351"/>
            <a:ext cx="7705601" cy="24765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TTTech Confidential and Proprietary Information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11174413" y="6356351"/>
            <a:ext cx="501649" cy="24765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D46BA1D-85D8-4A66-B78C-46ED6382B9BC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92444" y="260350"/>
            <a:ext cx="1578856" cy="384931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92444" y="260350"/>
            <a:ext cx="1578856" cy="38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</p:sldLayoutIdLst>
  <p:hf sldNum="0" hdr="0"/>
  <p:txStyles>
    <p:titleStyle>
      <a:lvl1pPr algn="l" defTabSz="1219170" rtl="0" eaLnBrk="1" latinLnBrk="0" hangingPunct="1">
        <a:lnSpc>
          <a:spcPts val="3200"/>
        </a:lnSpc>
        <a:spcBef>
          <a:spcPct val="0"/>
        </a:spcBef>
        <a:buNone/>
        <a:defRPr sz="2400" kern="800" spc="-53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219170" rtl="0" eaLnBrk="1" latinLnBrk="0" hangingPunct="1"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1800" kern="800" spc="-13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1219170" rtl="0" eaLnBrk="1" latinLnBrk="0" hangingPunct="1"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1800" kern="8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66700" indent="-266700" algn="l" defTabSz="1219170" rtl="0" eaLnBrk="1" latinLnBrk="0" hangingPunct="1">
        <a:spcBef>
          <a:spcPts val="3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600" kern="8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66700" indent="-266700" algn="l" defTabSz="1219170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Font typeface="+mj-lt"/>
        <a:buAutoNum type="arabicPeriod"/>
        <a:defRPr sz="1600" kern="8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49263" indent="-271463" algn="l" defTabSz="1219170" rtl="0" eaLnBrk="1" latinLnBrk="0" hangingPunct="1">
        <a:spcBef>
          <a:spcPts val="300"/>
        </a:spcBef>
        <a:spcAft>
          <a:spcPts val="300"/>
        </a:spcAft>
        <a:buClr>
          <a:schemeClr val="accent1"/>
        </a:buClr>
        <a:buFont typeface="Symbol" panose="05050102010706020507" pitchFamily="18" charset="2"/>
        <a:buChar char="-"/>
        <a:defRPr sz="1400" kern="800" baseline="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49263" indent="0" algn="l" defTabSz="1219170" rtl="0" eaLnBrk="1" latinLnBrk="0" hangingPunct="1"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219170" rtl="0" eaLnBrk="1" latinLnBrk="0" hangingPunct="1"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00" indent="-266700" algn="l" defTabSz="1219170" rtl="0" eaLnBrk="1" latinLnBrk="0" hangingPunct="1">
        <a:spcBef>
          <a:spcPts val="300"/>
        </a:spcBef>
        <a:spcAft>
          <a:spcPts val="600"/>
        </a:spcAft>
        <a:buClr>
          <a:schemeClr val="accent1"/>
        </a:buClr>
        <a:buSzPct val="100000"/>
        <a:buFontTx/>
        <a:buBlip>
          <a:blip r:embed="rId22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0" indent="-266700" algn="l" defTabSz="1219170" rtl="0" eaLnBrk="1" latinLnBrk="0" hangingPunct="1">
        <a:spcBef>
          <a:spcPts val="300"/>
        </a:spcBef>
        <a:spcAft>
          <a:spcPts val="300"/>
        </a:spcAft>
        <a:buClr>
          <a:schemeClr val="accent1"/>
        </a:buClr>
        <a:buFont typeface="+mj-lt"/>
        <a:buAutoNum type="arabicPeriod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88A4-094B-435C-AA3B-1AFC855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52598"/>
            <a:ext cx="10363200" cy="1600199"/>
          </a:xfrm>
        </p:spPr>
        <p:txBody>
          <a:bodyPr>
            <a:normAutofit/>
          </a:bodyPr>
          <a:lstStyle/>
          <a:p>
            <a:r>
              <a:rPr lang="en-US" dirty="0"/>
              <a:t>UAFX requirements for DNS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4D987-D3CC-49FD-BE18-509EF262C5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Brian Batke</a:t>
            </a:r>
          </a:p>
          <a:p>
            <a:r>
              <a:rPr lang="en-US" dirty="0"/>
              <a:t>Feb 1, 2023</a:t>
            </a:r>
          </a:p>
        </p:txBody>
      </p:sp>
    </p:spTree>
    <p:extLst>
      <p:ext uri="{BB962C8B-B14F-4D97-AF65-F5344CB8AC3E}">
        <p14:creationId xmlns:p14="http://schemas.microsoft.com/office/powerpoint/2010/main" val="334523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For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…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Part 14 has just one related section:</a:t>
            </a:r>
          </a:p>
          <a:p>
            <a:pPr marL="109728" indent="0">
              <a:buNone/>
            </a:pP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7.3.3 OPC UA Ethernet</a:t>
            </a:r>
          </a:p>
          <a:p>
            <a:pPr marL="109728" indent="0">
              <a:buNone/>
            </a:pP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OPC UA Ethernet is a simple Ethernet based protocol using </a:t>
            </a:r>
            <a:r>
              <a:rPr lang="en-GB" sz="1800" spc="4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EtherType</a:t>
            </a: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B62C that is used to transport UADP </a:t>
            </a:r>
            <a:r>
              <a:rPr lang="en-US" sz="1800" i="1" spc="4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NetworkMessages</a:t>
            </a:r>
            <a:r>
              <a:rPr lang="en-US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payload of the Ethernet II frame without IP or UDP headers</a:t>
            </a: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en-US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syntax of the Ethernet transporting protocol URL used in the </a:t>
            </a:r>
            <a:r>
              <a:rPr lang="en-US" sz="1800" i="1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en-US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parameter defined in 6.2.7.3 has the following form:</a:t>
            </a:r>
            <a:endParaRPr lang="en-US" sz="1800" spc="4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GB" sz="1800" spc="4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opc.eth</a:t>
            </a:r>
            <a:r>
              <a:rPr lang="en-US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://&lt;host&gt;[:&lt;VID&gt;[.PCP]]</a:t>
            </a:r>
            <a:endParaRPr lang="en-US" sz="1800" spc="4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GB" sz="1800" spc="4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GB" sz="1800" spc="4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host is a MAC address, an IP address or a registered name like a hostname. The format of a MAC address is six groups of hexadecimal digits, separated by hyphens (e.g. 01-23-45-67-89-ab). </a:t>
            </a:r>
            <a:r>
              <a:rPr lang="en-GB" sz="1800" i="1" spc="4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system may also accept hostnames and/or IP addresses if it provides means to resolve it to a MAC address (e.g. DNS and Reverse-ARP).</a:t>
            </a:r>
            <a:endParaRPr lang="en-US" sz="1800" i="1" spc="4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UA specification say? </a:t>
            </a:r>
          </a:p>
        </p:txBody>
      </p:sp>
    </p:spTree>
    <p:extLst>
      <p:ext uri="{BB962C8B-B14F-4D97-AF65-F5344CB8AC3E}">
        <p14:creationId xmlns:p14="http://schemas.microsoft.com/office/powerpoint/2010/main" val="5453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For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…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Also nothing in the profile reporting tool around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resolution of host names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At least one current SDK does not (at present) support DNS resolution for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UA specification say? </a:t>
            </a:r>
          </a:p>
        </p:txBody>
      </p:sp>
    </p:spTree>
    <p:extLst>
      <p:ext uri="{BB962C8B-B14F-4D97-AF65-F5344CB8AC3E}">
        <p14:creationId xmlns:p14="http://schemas.microsoft.com/office/powerpoint/2010/main" val="75360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7875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Clarify the intention in the UA spec for host name resolution, for both client/server and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Must clients and publishers/subscribers support use of host names? Or is it optional?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When supporting host names, must they support DNS resolution (i.e., DNS client)? Or is it up to the vendor?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Suggest more explicit language in Part 14 and in Parts 4/6 on use of host name resolution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Add any necessary CUs and Facets for support of host name resolution, in particular using DNS</a:t>
            </a: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UAFX need from the UA spec?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2662AD-D629-FDFE-7417-E4CEB70D8614}"/>
              </a:ext>
            </a:extLst>
          </p:cNvPr>
          <p:cNvSpPr txBox="1"/>
          <p:nvPr/>
        </p:nvSpPr>
        <p:spPr>
          <a:xfrm>
            <a:off x="2564424" y="5681991"/>
            <a:ext cx="5316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Expecting the UA WG to resolve</a:t>
            </a:r>
          </a:p>
        </p:txBody>
      </p:sp>
    </p:spTree>
    <p:extLst>
      <p:ext uri="{BB962C8B-B14F-4D97-AF65-F5344CB8AC3E}">
        <p14:creationId xmlns:p14="http://schemas.microsoft.com/office/powerpoint/2010/main" val="585330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Review Part 82 and consider adding content around use of DNS in the network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Review Part 81 for any potential areas where explanation may be needed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Add necessary facets to the Controller profile to require support of DNS client</a:t>
            </a:r>
          </a:p>
          <a:p>
            <a:pPr marL="109728" indent="0">
              <a:buNone/>
            </a:pPr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</a:rPr>
              <a:t>Target for UAFX maintenance release 2023</a:t>
            </a: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work is needed from UAFX?</a:t>
            </a:r>
          </a:p>
        </p:txBody>
      </p:sp>
    </p:spTree>
    <p:extLst>
      <p:ext uri="{BB962C8B-B14F-4D97-AF65-F5344CB8AC3E}">
        <p14:creationId xmlns:p14="http://schemas.microsoft.com/office/powerpoint/2010/main" val="124296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US 5017: Component can be identified with a meaningful name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US 5024: Machine builder wants to build identical machines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MR 5174: Automation Component may be network addressed via a host name (and then mentions DNS specifically)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MR 5175: A host name may be uniquely identified using standard IT DNS server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MR 5249: Adds capability to “automatically” push name to server (and </a:t>
            </a:r>
            <a:r>
              <a:rPr lang="en-US">
                <a:solidFill>
                  <a:srgbClr val="393939"/>
                </a:solidFill>
                <a:latin typeface="Open Sans" panose="020B0606030504020204" pitchFamily="34" charset="0"/>
              </a:rPr>
              <a:t>presumably populate DNS).</a:t>
            </a:r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  <a:p>
            <a:pPr marL="109728" indent="0">
              <a:buNone/>
            </a:pPr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UAFX requirements related to DNS </a:t>
            </a:r>
          </a:p>
        </p:txBody>
      </p:sp>
    </p:spTree>
    <p:extLst>
      <p:ext uri="{BB962C8B-B14F-4D97-AF65-F5344CB8AC3E}">
        <p14:creationId xmlns:p14="http://schemas.microsoft.com/office/powerpoint/2010/main" val="160940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The MRs say “may”, but this was before adopting the “profile may/shall” convention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From the discussion in the Brussels F2F, the Architecture WG concludes: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Controllers “shall” support DNS resolution: support DNS client to resolve host name to IP address, for both client/server and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PubSub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User applications may choose to use host names/DNS or may use IP addresses</a:t>
            </a:r>
            <a:endParaRPr lang="en-US" dirty="0">
              <a:solidFill>
                <a:srgbClr val="FF0000"/>
              </a:solidFill>
              <a:latin typeface="Open Sans" panose="020B0606030504020204" pitchFamily="34" charset="0"/>
            </a:endParaRP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clarification</a:t>
            </a:r>
          </a:p>
        </p:txBody>
      </p:sp>
    </p:spTree>
    <p:extLst>
      <p:ext uri="{BB962C8B-B14F-4D97-AF65-F5344CB8AC3E}">
        <p14:creationId xmlns:p14="http://schemas.microsoft.com/office/powerpoint/2010/main" val="32424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scenario – client/server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2C97A7-D238-9A50-AC53-07BFC401CCF8}"/>
              </a:ext>
            </a:extLst>
          </p:cNvPr>
          <p:cNvSpPr/>
          <p:nvPr/>
        </p:nvSpPr>
        <p:spPr>
          <a:xfrm>
            <a:off x="905522" y="2568756"/>
            <a:ext cx="108099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Controller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AAF3E-BD6A-C91F-48A3-A834BEB4B2E3}"/>
              </a:ext>
            </a:extLst>
          </p:cNvPr>
          <p:cNvSpPr/>
          <p:nvPr/>
        </p:nvSpPr>
        <p:spPr>
          <a:xfrm>
            <a:off x="1498846" y="3293030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25AC3E-EFBD-ACD1-6BFE-02E3A5659843}"/>
              </a:ext>
            </a:extLst>
          </p:cNvPr>
          <p:cNvSpPr/>
          <p:nvPr/>
        </p:nvSpPr>
        <p:spPr>
          <a:xfrm>
            <a:off x="4173985" y="1765346"/>
            <a:ext cx="850776" cy="738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DNS Server</a:t>
            </a:r>
          </a:p>
        </p:txBody>
      </p:sp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6726A119-1AEC-FCFD-633E-EAFC66A607D0}"/>
              </a:ext>
            </a:extLst>
          </p:cNvPr>
          <p:cNvSpPr/>
          <p:nvPr/>
        </p:nvSpPr>
        <p:spPr>
          <a:xfrm>
            <a:off x="782714" y="3810740"/>
            <a:ext cx="861134" cy="568171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CCS with host name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855F91-B7EA-0878-DBFA-8D4503272952}"/>
              </a:ext>
            </a:extLst>
          </p:cNvPr>
          <p:cNvCxnSpPr>
            <a:cxnSpLocks/>
            <a:stCxn id="2" idx="3"/>
            <a:endCxn id="8" idx="1"/>
          </p:cNvCxnSpPr>
          <p:nvPr/>
        </p:nvCxnSpPr>
        <p:spPr>
          <a:xfrm flipV="1">
            <a:off x="1970842" y="2134425"/>
            <a:ext cx="2203143" cy="95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B51A1F8-E759-E235-246B-3CCBAE2009B7}"/>
              </a:ext>
            </a:extLst>
          </p:cNvPr>
          <p:cNvSpPr txBox="1"/>
          <p:nvPr/>
        </p:nvSpPr>
        <p:spPr>
          <a:xfrm>
            <a:off x="2193523" y="2247756"/>
            <a:ext cx="128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Host name to IP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159796-B426-4B75-20D8-17568BD9CED0}"/>
              </a:ext>
            </a:extLst>
          </p:cNvPr>
          <p:cNvSpPr/>
          <p:nvPr/>
        </p:nvSpPr>
        <p:spPr>
          <a:xfrm>
            <a:off x="5896252" y="2642002"/>
            <a:ext cx="1065320" cy="1023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Controller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6A9F55-BE6C-226E-6B28-505766E8F5BA}"/>
              </a:ext>
            </a:extLst>
          </p:cNvPr>
          <p:cNvCxnSpPr>
            <a:cxnSpLocks/>
          </p:cNvCxnSpPr>
          <p:nvPr/>
        </p:nvCxnSpPr>
        <p:spPr>
          <a:xfrm>
            <a:off x="1986512" y="3468578"/>
            <a:ext cx="390974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D868C0B-2C7C-CD09-F769-EC5C485BB1EA}"/>
              </a:ext>
            </a:extLst>
          </p:cNvPr>
          <p:cNvSpPr txBox="1"/>
          <p:nvPr/>
        </p:nvSpPr>
        <p:spPr>
          <a:xfrm>
            <a:off x="2837289" y="3225396"/>
            <a:ext cx="255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Client/server session using IP </a:t>
            </a:r>
            <a:r>
              <a:rPr lang="en-US" sz="1200" dirty="0" err="1"/>
              <a:t>addr</a:t>
            </a:r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10FE2D-6083-064C-935F-CC0553B7C894}"/>
              </a:ext>
            </a:extLst>
          </p:cNvPr>
          <p:cNvSpPr txBox="1"/>
          <p:nvPr/>
        </p:nvSpPr>
        <p:spPr>
          <a:xfrm>
            <a:off x="2880938" y="3560039"/>
            <a:ext cx="2315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EstablishConnections</a:t>
            </a:r>
            <a:r>
              <a:rPr lang="en-US" sz="1200" dirty="0"/>
              <a:t>() method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FA32EE1-1063-5972-4433-8F1F6A00A548}"/>
              </a:ext>
            </a:extLst>
          </p:cNvPr>
          <p:cNvCxnSpPr>
            <a:cxnSpLocks/>
          </p:cNvCxnSpPr>
          <p:nvPr/>
        </p:nvCxnSpPr>
        <p:spPr>
          <a:xfrm flipV="1">
            <a:off x="1970842" y="3607076"/>
            <a:ext cx="3925410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DB4869A-44A1-E340-B426-2E4F82AA2F22}"/>
              </a:ext>
            </a:extLst>
          </p:cNvPr>
          <p:cNvSpPr/>
          <p:nvPr/>
        </p:nvSpPr>
        <p:spPr>
          <a:xfrm>
            <a:off x="1498846" y="2877532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DNS client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96E4AE-11D5-B2AB-5AC0-E702705C3223}"/>
              </a:ext>
            </a:extLst>
          </p:cNvPr>
          <p:cNvSpPr txBox="1"/>
          <p:nvPr/>
        </p:nvSpPr>
        <p:spPr>
          <a:xfrm>
            <a:off x="2193523" y="4526191"/>
            <a:ext cx="21874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Configures </a:t>
            </a:r>
            <a:r>
              <a:rPr lang="en-US" sz="1100" dirty="0" err="1"/>
              <a:t>ConnectionConfigurationSet</a:t>
            </a:r>
            <a:r>
              <a:rPr lang="en-US" sz="1100" dirty="0"/>
              <a:t> with host name of Controller B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4712BDE-63F2-BC67-B26C-55943207218B}"/>
              </a:ext>
            </a:extLst>
          </p:cNvPr>
          <p:cNvSpPr/>
          <p:nvPr/>
        </p:nvSpPr>
        <p:spPr>
          <a:xfrm>
            <a:off x="1962703" y="5276332"/>
            <a:ext cx="1080990" cy="738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Engineering tool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83697D-D42F-8BF9-B631-3EABEA0D6BBA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1213281" y="4341349"/>
            <a:ext cx="1339316" cy="9309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62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scenario – </a:t>
            </a:r>
            <a:r>
              <a:rPr lang="en-US" dirty="0" err="1"/>
              <a:t>PubSub</a:t>
            </a:r>
            <a:r>
              <a:rPr lang="en-US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25AC3E-EFBD-ACD1-6BFE-02E3A5659843}"/>
              </a:ext>
            </a:extLst>
          </p:cNvPr>
          <p:cNvSpPr/>
          <p:nvPr/>
        </p:nvSpPr>
        <p:spPr>
          <a:xfrm>
            <a:off x="3987554" y="1765346"/>
            <a:ext cx="850776" cy="738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DNS Server</a:t>
            </a:r>
          </a:p>
        </p:txBody>
      </p:sp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6726A119-1AEC-FCFD-633E-EAFC66A607D0}"/>
              </a:ext>
            </a:extLst>
          </p:cNvPr>
          <p:cNvSpPr/>
          <p:nvPr/>
        </p:nvSpPr>
        <p:spPr>
          <a:xfrm>
            <a:off x="782714" y="3810740"/>
            <a:ext cx="895166" cy="654728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</a:rPr>
              <a:t>PubSub</a:t>
            </a:r>
            <a:r>
              <a:rPr lang="en-US" sz="1100" dirty="0">
                <a:solidFill>
                  <a:schemeClr val="tx1"/>
                </a:solidFill>
              </a:rPr>
              <a:t> config with host name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855F91-B7EA-0878-DBFA-8D4503272952}"/>
              </a:ext>
            </a:extLst>
          </p:cNvPr>
          <p:cNvCxnSpPr>
            <a:cxnSpLocks/>
            <a:stCxn id="16" idx="3"/>
            <a:endCxn id="8" idx="1"/>
          </p:cNvCxnSpPr>
          <p:nvPr/>
        </p:nvCxnSpPr>
        <p:spPr>
          <a:xfrm flipV="1">
            <a:off x="1970842" y="2134425"/>
            <a:ext cx="2016712" cy="9524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B51A1F8-E759-E235-246B-3CCBAE2009B7}"/>
              </a:ext>
            </a:extLst>
          </p:cNvPr>
          <p:cNvSpPr txBox="1"/>
          <p:nvPr/>
        </p:nvSpPr>
        <p:spPr>
          <a:xfrm>
            <a:off x="2084122" y="2250696"/>
            <a:ext cx="128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Host name to IP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6A9F55-BE6C-226E-6B28-505766E8F5BA}"/>
              </a:ext>
            </a:extLst>
          </p:cNvPr>
          <p:cNvCxnSpPr>
            <a:cxnSpLocks/>
          </p:cNvCxnSpPr>
          <p:nvPr/>
        </p:nvCxnSpPr>
        <p:spPr>
          <a:xfrm flipV="1">
            <a:off x="1970842" y="3456359"/>
            <a:ext cx="4421913" cy="2738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D868C0B-2C7C-CD09-F769-EC5C485BB1EA}"/>
              </a:ext>
            </a:extLst>
          </p:cNvPr>
          <p:cNvSpPr txBox="1"/>
          <p:nvPr/>
        </p:nvSpPr>
        <p:spPr>
          <a:xfrm>
            <a:off x="3268449" y="3643459"/>
            <a:ext cx="1913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PubSub</a:t>
            </a:r>
            <a:r>
              <a:rPr lang="en-US" sz="1200" dirty="0"/>
              <a:t> using IP address</a:t>
            </a:r>
          </a:p>
        </p:txBody>
      </p:sp>
      <p:sp>
        <p:nvSpPr>
          <p:cNvPr id="3" name="Flowchart: Document 2">
            <a:extLst>
              <a:ext uri="{FF2B5EF4-FFF2-40B4-BE49-F238E27FC236}">
                <a16:creationId xmlns:a16="http://schemas.microsoft.com/office/drawing/2014/main" id="{FF977FAA-B995-BB52-EBDD-6C5569EFE5D0}"/>
              </a:ext>
            </a:extLst>
          </p:cNvPr>
          <p:cNvSpPr/>
          <p:nvPr/>
        </p:nvSpPr>
        <p:spPr>
          <a:xfrm>
            <a:off x="6647988" y="3758805"/>
            <a:ext cx="895166" cy="654728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</a:rPr>
              <a:t>PubSub</a:t>
            </a:r>
            <a:r>
              <a:rPr lang="en-US" sz="1100" dirty="0">
                <a:solidFill>
                  <a:schemeClr val="tx1"/>
                </a:solidFill>
              </a:rPr>
              <a:t> config with host name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34D6B18-F9E8-A741-A820-C1CEB1D2F725}"/>
              </a:ext>
            </a:extLst>
          </p:cNvPr>
          <p:cNvCxnSpPr>
            <a:cxnSpLocks/>
            <a:stCxn id="20" idx="1"/>
            <a:endCxn id="8" idx="3"/>
          </p:cNvCxnSpPr>
          <p:nvPr/>
        </p:nvCxnSpPr>
        <p:spPr>
          <a:xfrm flipH="1" flipV="1">
            <a:off x="4838330" y="2134425"/>
            <a:ext cx="1554425" cy="96477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F53FAED-2B58-1A30-4234-A7D5C067C0D1}"/>
              </a:ext>
            </a:extLst>
          </p:cNvPr>
          <p:cNvSpPr txBox="1"/>
          <p:nvPr/>
        </p:nvSpPr>
        <p:spPr>
          <a:xfrm>
            <a:off x="5348141" y="2234010"/>
            <a:ext cx="128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Host name to IP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CFE0EBC-81E4-086A-392F-75FC5C23FB8F}"/>
              </a:ext>
            </a:extLst>
          </p:cNvPr>
          <p:cNvCxnSpPr>
            <a:cxnSpLocks/>
          </p:cNvCxnSpPr>
          <p:nvPr/>
        </p:nvCxnSpPr>
        <p:spPr>
          <a:xfrm flipV="1">
            <a:off x="1972317" y="3608759"/>
            <a:ext cx="4421913" cy="2738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0B2812-26A0-8BC7-7D5D-5CB5759D43EA}"/>
              </a:ext>
            </a:extLst>
          </p:cNvPr>
          <p:cNvSpPr/>
          <p:nvPr/>
        </p:nvSpPr>
        <p:spPr>
          <a:xfrm>
            <a:off x="905522" y="2568756"/>
            <a:ext cx="108099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Controller 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ADAE6E-3639-7D10-5E2E-6F481288C6C5}"/>
              </a:ext>
            </a:extLst>
          </p:cNvPr>
          <p:cNvSpPr/>
          <p:nvPr/>
        </p:nvSpPr>
        <p:spPr>
          <a:xfrm>
            <a:off x="1498846" y="3293030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</a:rPr>
              <a:t>PubSub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F9A2A4-244C-6972-2FA1-F4779576FDB6}"/>
              </a:ext>
            </a:extLst>
          </p:cNvPr>
          <p:cNvSpPr/>
          <p:nvPr/>
        </p:nvSpPr>
        <p:spPr>
          <a:xfrm>
            <a:off x="1498846" y="2877532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DNS client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CAE2BA8-E621-3C29-7383-62D3A01FF167}"/>
              </a:ext>
            </a:extLst>
          </p:cNvPr>
          <p:cNvSpPr/>
          <p:nvPr/>
        </p:nvSpPr>
        <p:spPr>
          <a:xfrm>
            <a:off x="6392755" y="2527695"/>
            <a:ext cx="108099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Controller B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B3DD48-45BA-9D29-6928-23DC40266D31}"/>
              </a:ext>
            </a:extLst>
          </p:cNvPr>
          <p:cNvSpPr/>
          <p:nvPr/>
        </p:nvSpPr>
        <p:spPr>
          <a:xfrm>
            <a:off x="6428872" y="3235280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</a:rPr>
              <a:t>PubSub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40A28B-7981-61F3-40D7-82260E0790C0}"/>
              </a:ext>
            </a:extLst>
          </p:cNvPr>
          <p:cNvSpPr/>
          <p:nvPr/>
        </p:nvSpPr>
        <p:spPr>
          <a:xfrm>
            <a:off x="6428872" y="2801029"/>
            <a:ext cx="471996" cy="418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DNS client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32D068-10AF-7EED-9A78-4F5B715056C4}"/>
              </a:ext>
            </a:extLst>
          </p:cNvPr>
          <p:cNvSpPr txBox="1"/>
          <p:nvPr/>
        </p:nvSpPr>
        <p:spPr>
          <a:xfrm>
            <a:off x="1446017" y="4951424"/>
            <a:ext cx="16993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CommunicationsConfig</a:t>
            </a:r>
            <a:r>
              <a:rPr lang="en-US" sz="1100" dirty="0"/>
              <a:t> with host name of Controller 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E7B170-9668-2559-2887-6D7F00997E68}"/>
              </a:ext>
            </a:extLst>
          </p:cNvPr>
          <p:cNvSpPr/>
          <p:nvPr/>
        </p:nvSpPr>
        <p:spPr>
          <a:xfrm>
            <a:off x="3862083" y="4965295"/>
            <a:ext cx="1080990" cy="738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Connection Manager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9E94E47-3027-484D-A6E3-145D68906610}"/>
              </a:ext>
            </a:extLst>
          </p:cNvPr>
          <p:cNvCxnSpPr>
            <a:cxnSpLocks/>
            <a:stCxn id="26" idx="1"/>
            <a:endCxn id="9" idx="2"/>
          </p:cNvCxnSpPr>
          <p:nvPr/>
        </p:nvCxnSpPr>
        <p:spPr>
          <a:xfrm flipH="1" flipV="1">
            <a:off x="1230297" y="4422183"/>
            <a:ext cx="2631786" cy="91219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C8F36B7-5F75-7D9D-40BF-63147DCEB0CA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4943073" y="4370248"/>
            <a:ext cx="2152498" cy="95547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D2A1624-6D96-A94F-BCB6-CFA97BB4B26D}"/>
              </a:ext>
            </a:extLst>
          </p:cNvPr>
          <p:cNvSpPr txBox="1"/>
          <p:nvPr/>
        </p:nvSpPr>
        <p:spPr>
          <a:xfrm>
            <a:off x="5659805" y="4965295"/>
            <a:ext cx="16993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CommunicationsConfig</a:t>
            </a:r>
            <a:r>
              <a:rPr lang="en-US" sz="1100" dirty="0"/>
              <a:t> with host name of Controller A</a:t>
            </a:r>
          </a:p>
        </p:txBody>
      </p:sp>
    </p:spTree>
    <p:extLst>
      <p:ext uri="{BB962C8B-B14F-4D97-AF65-F5344CB8AC3E}">
        <p14:creationId xmlns:p14="http://schemas.microsoft.com/office/powerpoint/2010/main" val="11046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What do the UA specification &amp; profiles say about host name resolution?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Can UAFX reference it?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What further material might be needed?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What UAFX spec material &amp; profiles is needed?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UAFX at present says nothing about host name resolution or DNS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questions</a:t>
            </a:r>
          </a:p>
        </p:txBody>
      </p:sp>
    </p:spTree>
    <p:extLst>
      <p:ext uri="{BB962C8B-B14F-4D97-AF65-F5344CB8AC3E}">
        <p14:creationId xmlns:p14="http://schemas.microsoft.com/office/powerpoint/2010/main" val="132190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For Client/Server …</a:t>
            </a:r>
          </a:p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Part 4:</a:t>
            </a:r>
          </a:p>
          <a:p>
            <a:r>
              <a:rPr lang="en-US" dirty="0"/>
              <a:t>3.1.9 </a:t>
            </a:r>
            <a:r>
              <a:rPr lang="en-US" dirty="0" err="1"/>
              <a:t>HostName</a:t>
            </a:r>
            <a:r>
              <a:rPr lang="en-US" dirty="0"/>
              <a:t>: Unique identifier for a machine on a network. Note 1 to entry: This identifier is unique within a local network; however, it may also be globally unique. </a:t>
            </a:r>
            <a:r>
              <a:rPr lang="en-US" i="1" dirty="0">
                <a:solidFill>
                  <a:srgbClr val="FF0000"/>
                </a:solidFill>
              </a:rPr>
              <a:t>The identifier can be an IP address.</a:t>
            </a: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UA specification say? </a:t>
            </a:r>
          </a:p>
        </p:txBody>
      </p:sp>
    </p:spTree>
    <p:extLst>
      <p:ext uri="{BB962C8B-B14F-4D97-AF65-F5344CB8AC3E}">
        <p14:creationId xmlns:p14="http://schemas.microsoft.com/office/powerpoint/2010/main" val="330553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For Client/Server …</a:t>
            </a:r>
          </a:p>
          <a:p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endpointUrl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, and the services that use it, seem to be where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HostName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is used (and remember, it “can be an IP address”):</a:t>
            </a: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UA specification say?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7E652B-B4A3-0A3C-9F2F-CDA762C86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43" y="3633185"/>
            <a:ext cx="9494870" cy="15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7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7A946B-1D8C-49BE-A795-013844BB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897062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For Client/Server …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Searching through Parts 4, 5, 6, there seems to be no mention of resolving </a:t>
            </a:r>
            <a:r>
              <a:rPr lang="en-US" dirty="0" err="1">
                <a:solidFill>
                  <a:srgbClr val="393939"/>
                </a:solidFill>
                <a:latin typeface="Open Sans" panose="020B0606030504020204" pitchFamily="34" charset="0"/>
              </a:rPr>
              <a:t>HostName</a:t>
            </a:r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 to IP address, whether via DNS or local host table.</a:t>
            </a:r>
          </a:p>
          <a:p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Searching the profile reporting tool (admittedly, a challenge) also found no content around name resolution</a:t>
            </a:r>
          </a:p>
          <a:p>
            <a:pPr lvl="1"/>
            <a:r>
              <a:rPr lang="en-US" dirty="0">
                <a:solidFill>
                  <a:srgbClr val="393939"/>
                </a:solidFill>
                <a:latin typeface="Open Sans" panose="020B0606030504020204" pitchFamily="34" charset="0"/>
              </a:rPr>
              <a:t>Min UA Client Facet, Core Client Facet, etc.</a:t>
            </a:r>
          </a:p>
          <a:p>
            <a:endParaRPr lang="en-US" dirty="0">
              <a:solidFill>
                <a:srgbClr val="393939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709E43-0739-4D6A-A572-7A71DBA6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UA specification say? </a:t>
            </a:r>
          </a:p>
        </p:txBody>
      </p:sp>
    </p:spTree>
    <p:extLst>
      <p:ext uri="{BB962C8B-B14F-4D97-AF65-F5344CB8AC3E}">
        <p14:creationId xmlns:p14="http://schemas.microsoft.com/office/powerpoint/2010/main" val="3015242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C Technology Summi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TTech">
  <a:themeElements>
    <a:clrScheme name="TTTech">
      <a:dk1>
        <a:srgbClr val="000000"/>
      </a:dk1>
      <a:lt1>
        <a:srgbClr val="FFFFFF"/>
      </a:lt1>
      <a:dk2>
        <a:srgbClr val="414141"/>
      </a:dk2>
      <a:lt2>
        <a:srgbClr val="D8D8D8"/>
      </a:lt2>
      <a:accent1>
        <a:srgbClr val="0093D0"/>
      </a:accent1>
      <a:accent2>
        <a:srgbClr val="FF6100"/>
      </a:accent2>
      <a:accent3>
        <a:srgbClr val="F7A600"/>
      </a:accent3>
      <a:accent4>
        <a:srgbClr val="92D050"/>
      </a:accent4>
      <a:accent5>
        <a:srgbClr val="3DB384"/>
      </a:accent5>
      <a:accent6>
        <a:srgbClr val="B388C5"/>
      </a:accent6>
      <a:hlink>
        <a:srgbClr val="0093D0"/>
      </a:hlink>
      <a:folHlink>
        <a:srgbClr val="7F7F7F"/>
      </a:folHlink>
    </a:clrScheme>
    <a:fontScheme name="TTTech Arial">
      <a:majorFont>
        <a:latin typeface="Open Sans Light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lIns="108000" tIns="108000" rIns="108000" bIns="108000" rtlCol="0" anchor="t"/>
      <a:lstStyle>
        <a:defPPr>
          <a:defRPr sz="1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/>
      <a:bodyPr vert="horz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TTech_PowerPoint_Template_v1-2-0.potx" id="{4AB77F96-1234-459F-88B9-0FAB5E1DC31C}" vid="{637D5CDD-F165-4EF6-9D04-A6EC17D602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B44CB07CE1AA4FA69C367D2B41FEA2" ma:contentTypeVersion="13" ma:contentTypeDescription="Create a new document." ma:contentTypeScope="" ma:versionID="172ea44041cb93651a10cea9d1854ba1">
  <xsd:schema xmlns:xsd="http://www.w3.org/2001/XMLSchema" xmlns:xs="http://www.w3.org/2001/XMLSchema" xmlns:p="http://schemas.microsoft.com/office/2006/metadata/properties" xmlns:ns3="1d9bf3da-56fd-45cc-9ced-5e7e09d56c44" xmlns:ns4="8fffe660-fa93-4ebf-afd4-69226be89705" targetNamespace="http://schemas.microsoft.com/office/2006/metadata/properties" ma:root="true" ma:fieldsID="fff3bd3428c6045f4f82c2f0807b08f7" ns3:_="" ns4:_="">
    <xsd:import namespace="1d9bf3da-56fd-45cc-9ced-5e7e09d56c44"/>
    <xsd:import namespace="8fffe660-fa93-4ebf-afd4-69226be897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bf3da-56fd-45cc-9ced-5e7e09d56c4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fe660-fa93-4ebf-afd4-69226be89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B91D51-2CA0-4A57-8D71-C57F0BA201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B337A7-6932-45DD-9EDC-CDC2C4D6B886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8fffe660-fa93-4ebf-afd4-69226be89705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1d9bf3da-56fd-45cc-9ced-5e7e09d56c44"/>
  </ds:schemaRefs>
</ds:datastoreItem>
</file>

<file path=customXml/itemProps3.xml><?xml version="1.0" encoding="utf-8"?>
<ds:datastoreItem xmlns:ds="http://schemas.openxmlformats.org/officeDocument/2006/customXml" ds:itemID="{4B14987B-F100-4FCE-8E46-FC1161D486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9bf3da-56fd-45cc-9ced-5e7e09d56c44"/>
    <ds:schemaRef ds:uri="8fffe660-fa93-4ebf-afd4-69226be897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9226</TotalTime>
  <Words>839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Open Sans</vt:lpstr>
      <vt:lpstr>Symbol</vt:lpstr>
      <vt:lpstr>Verdana</vt:lpstr>
      <vt:lpstr>Wingdings 2</vt:lpstr>
      <vt:lpstr>Wingdings 3</vt:lpstr>
      <vt:lpstr>OPC Technology Summit Template</vt:lpstr>
      <vt:lpstr>TTTech</vt:lpstr>
      <vt:lpstr>UAFX requirements for DNS support</vt:lpstr>
      <vt:lpstr>UAFX requirements related to DNS </vt:lpstr>
      <vt:lpstr>Requirements clarification</vt:lpstr>
      <vt:lpstr>DNS scenario – client/server </vt:lpstr>
      <vt:lpstr>DNS scenario – PubSub </vt:lpstr>
      <vt:lpstr>Open questions</vt:lpstr>
      <vt:lpstr>What does the UA specification say? </vt:lpstr>
      <vt:lpstr>What does the UA specification say? </vt:lpstr>
      <vt:lpstr>What does the UA specification say? </vt:lpstr>
      <vt:lpstr>What does the UA specification say? </vt:lpstr>
      <vt:lpstr>What does the UA specification say? </vt:lpstr>
      <vt:lpstr>What does UAFX need from the UA spec? </vt:lpstr>
      <vt:lpstr>What work is needed from UAFX?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wall SPS 2018 – OPC Foundation Extends OPC UA including TSN down to field level</dc:title>
  <dc:creator>Karola Wauro</dc:creator>
  <cp:lastModifiedBy>Brian Batke</cp:lastModifiedBy>
  <cp:revision>343</cp:revision>
  <dcterms:created xsi:type="dcterms:W3CDTF">2019-01-17T10:43:44Z</dcterms:created>
  <dcterms:modified xsi:type="dcterms:W3CDTF">2023-02-03T16:42:45Z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0x010100F1B44CB07CE1AA4FA69C367D2B41FEA2</vt:lpwstr>
  </property>
</Properties>
</file>