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29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71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35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62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66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4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72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62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20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9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0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9588F-ACDB-4164-82D7-7C648C795893}" type="datetimeFigureOut">
              <a:rPr lang="en-GB" smtClean="0"/>
              <a:t>17/07/2017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AD65F-4A31-4FF5-B29C-A6049CB59A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05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OneSubsea Comments on “Aggregated vs Folder Discussion”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K. Bohle, M. Koenig, T. Marwedel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1743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“During </a:t>
            </a:r>
            <a:r>
              <a:rPr lang="en-US" sz="2800" dirty="0">
                <a:solidFill>
                  <a:srgbClr val="0070C0"/>
                </a:solidFill>
              </a:rPr>
              <a:t>the meeting the participants on the call seemed to feel that folders are best for representing fields, XTs and other large subsea structures</a:t>
            </a:r>
            <a:r>
              <a:rPr lang="en-US" sz="2800" dirty="0" smtClean="0">
                <a:solidFill>
                  <a:srgbClr val="0070C0"/>
                </a:solidFill>
              </a:rPr>
              <a:t>.“</a:t>
            </a:r>
          </a:p>
          <a:p>
            <a:pPr marL="0" indent="0" algn="r">
              <a:buNone/>
            </a:pPr>
            <a:r>
              <a:rPr lang="en-US" sz="2000" dirty="0" smtClean="0"/>
              <a:t>[Email Rachael Mell from 22-Jun-2017]</a:t>
            </a: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dirty="0" smtClean="0"/>
              <a:t>We do not agree with the statement above. Folders are a viable solutions for representing fields/XTs but also have some limitations which are highlighted on the following slides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4368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n-GB" dirty="0" smtClean="0"/>
              <a:t>A Folder is a generic OPC-UA defined object and can’t have any MDIS defined standard information. This includes: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789040"/>
            <a:ext cx="3962400" cy="17567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 err="1" smtClean="0"/>
              <a:t>TagID</a:t>
            </a:r>
            <a:endParaRPr lang="en-GB" dirty="0" smtClean="0"/>
          </a:p>
          <a:p>
            <a:pPr lvl="1"/>
            <a:r>
              <a:rPr lang="en-GB" dirty="0" smtClean="0"/>
              <a:t>Enable Status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24180" y="3795294"/>
            <a:ext cx="3962400" cy="1756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 smtClean="0"/>
              <a:t>Faults</a:t>
            </a:r>
          </a:p>
          <a:p>
            <a:pPr lvl="1"/>
            <a:r>
              <a:rPr lang="en-GB" dirty="0" smtClean="0"/>
              <a:t>Warnings</a:t>
            </a:r>
          </a:p>
          <a:p>
            <a:pPr lvl="1"/>
            <a:r>
              <a:rPr lang="en-GB" dirty="0" smtClean="0"/>
              <a:t>Interlocks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4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TagID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 Folder offers no dedicated location to store the </a:t>
            </a:r>
            <a:r>
              <a:rPr lang="en-GB" sz="2400" dirty="0" err="1" smtClean="0"/>
              <a:t>TagID</a:t>
            </a:r>
            <a:endParaRPr lang="en-GB" sz="2400" dirty="0" smtClean="0"/>
          </a:p>
          <a:p>
            <a:r>
              <a:rPr lang="en-GB" sz="2400" dirty="0" smtClean="0"/>
              <a:t>When an operator provides a tag list this information can only be stored in the “</a:t>
            </a:r>
            <a:r>
              <a:rPr lang="en-GB" sz="2400" dirty="0" err="1" smtClean="0"/>
              <a:t>BrowseName</a:t>
            </a:r>
            <a:r>
              <a:rPr lang="en-GB" sz="2400" dirty="0" smtClean="0"/>
              <a:t>” of the Folder</a:t>
            </a:r>
          </a:p>
          <a:p>
            <a:r>
              <a:rPr lang="en-GB" sz="2400" dirty="0" smtClean="0"/>
              <a:t>Our experience in real projects has shown that the final </a:t>
            </a:r>
            <a:r>
              <a:rPr lang="en-GB" sz="2400" dirty="0" err="1" smtClean="0"/>
              <a:t>TagID</a:t>
            </a:r>
            <a:r>
              <a:rPr lang="en-GB" sz="2400" dirty="0" smtClean="0"/>
              <a:t> list is never available when a project starts and that the information can change frequently</a:t>
            </a:r>
          </a:p>
          <a:p>
            <a:r>
              <a:rPr lang="en-GB" sz="2400" dirty="0" smtClean="0"/>
              <a:t>As a result the “</a:t>
            </a:r>
            <a:r>
              <a:rPr lang="en-GB" sz="2400" dirty="0" err="1" smtClean="0"/>
              <a:t>BrowseNames</a:t>
            </a:r>
            <a:r>
              <a:rPr lang="en-GB" sz="2400" dirty="0" smtClean="0"/>
              <a:t>” and the </a:t>
            </a:r>
            <a:r>
              <a:rPr lang="en-GB" sz="2400" dirty="0" err="1" smtClean="0"/>
              <a:t>Nodeset</a:t>
            </a:r>
            <a:r>
              <a:rPr lang="en-GB" sz="2400" dirty="0" smtClean="0"/>
              <a:t> files can also change frequently and might contain dummy data if no </a:t>
            </a:r>
            <a:r>
              <a:rPr lang="en-GB" sz="2400" dirty="0" err="1" smtClean="0"/>
              <a:t>TagID</a:t>
            </a:r>
            <a:r>
              <a:rPr lang="en-GB" sz="2400" dirty="0" smtClean="0"/>
              <a:t> is known</a:t>
            </a:r>
          </a:p>
          <a:p>
            <a:r>
              <a:rPr lang="en-GB" sz="2400" dirty="0" smtClean="0"/>
              <a:t>For Aggregated Objects the “</a:t>
            </a:r>
            <a:r>
              <a:rPr lang="en-GB" sz="2400" dirty="0" err="1" smtClean="0"/>
              <a:t>BrowseName</a:t>
            </a:r>
            <a:r>
              <a:rPr lang="en-GB" sz="2400" dirty="0" smtClean="0"/>
              <a:t>” won’t be affected by changes of the </a:t>
            </a:r>
            <a:r>
              <a:rPr lang="en-GB" sz="2400" dirty="0" err="1" smtClean="0"/>
              <a:t>TagIDs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442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Interlocks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 Folder can’t have any Interlock variables.</a:t>
            </a:r>
          </a:p>
          <a:p>
            <a:r>
              <a:rPr lang="en-GB" sz="2000" dirty="0" smtClean="0"/>
              <a:t>If we decide that wells can only be represented as folders implementations like the figure below would be impossible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US" sz="2000" dirty="0" smtClean="0"/>
              <a:t>We had a very long discussion about this topic and at the end the group voted to support Option 2 which is also reflected in the released Companion Spec.</a:t>
            </a:r>
          </a:p>
          <a:p>
            <a:endParaRPr lang="en-GB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555" y="2708920"/>
            <a:ext cx="5904656" cy="20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66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Folders do not qualify for model-based testing</a:t>
            </a:r>
          </a:p>
          <a:p>
            <a:r>
              <a:rPr lang="en-GB" dirty="0" smtClean="0"/>
              <a:t>Folders can’t be compared. If we have a Folder XT1 and XT2 we don’t know if these are of the same type or totally different.</a:t>
            </a:r>
          </a:p>
          <a:p>
            <a:r>
              <a:rPr lang="en-GB" dirty="0" smtClean="0"/>
              <a:t>On the other hand Aggregated Objects have their own </a:t>
            </a:r>
            <a:r>
              <a:rPr lang="en-GB" dirty="0" err="1" smtClean="0"/>
              <a:t>NodeID</a:t>
            </a:r>
            <a:r>
              <a:rPr lang="en-GB" dirty="0" smtClean="0"/>
              <a:t> and offer the possibility of model based testing </a:t>
            </a:r>
            <a:r>
              <a:rPr lang="en-GB" dirty="0" smtClean="0"/>
              <a:t>which </a:t>
            </a:r>
            <a:r>
              <a:rPr lang="en-GB" dirty="0" smtClean="0"/>
              <a:t>will reduce the overall engineering effort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17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no option which is generally better for all vendors and projects. </a:t>
            </a:r>
          </a:p>
          <a:p>
            <a:r>
              <a:rPr lang="en-GB" dirty="0" smtClean="0"/>
              <a:t>Folders are easier to create but offer less room for standardization</a:t>
            </a:r>
          </a:p>
          <a:p>
            <a:r>
              <a:rPr lang="en-GB" dirty="0" smtClean="0"/>
              <a:t>Aggregated Objects require more effort in the initial creation phase but </a:t>
            </a:r>
            <a:r>
              <a:rPr lang="en-GB" dirty="0" smtClean="0"/>
              <a:t>will </a:t>
            </a:r>
            <a:r>
              <a:rPr lang="en-GB" dirty="0" smtClean="0"/>
              <a:t>reduce engineering and test efforts in later stages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2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Add a requirement to the Companion Spec. that a Folder based hierarchy has to be supported by all Vendors</a:t>
            </a:r>
          </a:p>
          <a:p>
            <a:r>
              <a:rPr lang="en-GB" dirty="0" smtClean="0"/>
              <a:t>A hierarchy based on Aggregated </a:t>
            </a:r>
            <a:r>
              <a:rPr lang="en-GB" smtClean="0"/>
              <a:t>Objects </a:t>
            </a:r>
            <a:r>
              <a:rPr lang="en-GB" smtClean="0"/>
              <a:t>can </a:t>
            </a:r>
            <a:r>
              <a:rPr lang="en-GB" dirty="0" smtClean="0"/>
              <a:t>be used if this is agreed by Subsea and DCS Vendors</a:t>
            </a:r>
          </a:p>
          <a:p>
            <a:r>
              <a:rPr lang="en-GB" dirty="0" smtClean="0"/>
              <a:t>Add an entry to the “MDIS Project Checklist” to select the intended hierarchy for a given project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97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641F79DF17304DAC3693E553092290" ma:contentTypeVersion="0" ma:contentTypeDescription="Create a new document." ma:contentTypeScope="" ma:versionID="b0d13014c4432045e9dc20c4558cd51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4F194BD-A6D8-4BA6-AF4B-4C0CE41FA3E8}"/>
</file>

<file path=customXml/itemProps2.xml><?xml version="1.0" encoding="utf-8"?>
<ds:datastoreItem xmlns:ds="http://schemas.openxmlformats.org/officeDocument/2006/customXml" ds:itemID="{B7D918B9-AB3D-41C9-AE07-9123056FC844}"/>
</file>

<file path=customXml/itemProps3.xml><?xml version="1.0" encoding="utf-8"?>
<ds:datastoreItem xmlns:ds="http://schemas.openxmlformats.org/officeDocument/2006/customXml" ds:itemID="{7C032AE1-0238-4096-ADDD-D8A7781D0AD0}"/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430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OneSubsea Comments on “Aggregated vs Folder Discussion” </vt:lpstr>
      <vt:lpstr>PowerPoint Presentation</vt:lpstr>
      <vt:lpstr>Metadata</vt:lpstr>
      <vt:lpstr>TagID</vt:lpstr>
      <vt:lpstr>Interlocks</vt:lpstr>
      <vt:lpstr>Testing</vt:lpstr>
      <vt:lpstr>Conclusion</vt:lpstr>
      <vt:lpstr>Recommendation</vt:lpstr>
    </vt:vector>
  </TitlesOfParts>
  <Company>Cameron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“Aggregated vs Folder Discussion”</dc:title>
  <dc:creator>Kenny Bohle</dc:creator>
  <cp:lastModifiedBy>Kenny Bohle</cp:lastModifiedBy>
  <cp:revision>16</cp:revision>
  <dcterms:created xsi:type="dcterms:W3CDTF">2017-07-17T05:15:15Z</dcterms:created>
  <dcterms:modified xsi:type="dcterms:W3CDTF">2017-07-17T11:48:38Z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0x010100A5641F79DF17304DAC3693E553092290</vt:lpwstr>
  </property>
</Properties>
</file>